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7"/>
  </p:notesMasterIdLst>
  <p:sldIdLst>
    <p:sldId id="257" r:id="rId2"/>
    <p:sldId id="266" r:id="rId3"/>
    <p:sldId id="267" r:id="rId4"/>
    <p:sldId id="261" r:id="rId5"/>
    <p:sldId id="264" r:id="rId6"/>
    <p:sldId id="270" r:id="rId7"/>
    <p:sldId id="271" r:id="rId8"/>
    <p:sldId id="274" r:id="rId9"/>
    <p:sldId id="272" r:id="rId10"/>
    <p:sldId id="273" r:id="rId11"/>
    <p:sldId id="275" r:id="rId12"/>
    <p:sldId id="276" r:id="rId13"/>
    <p:sldId id="277" r:id="rId14"/>
    <p:sldId id="278" r:id="rId15"/>
    <p:sldId id="265" r:id="rId16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1733930" rtl="0" fontAlgn="auto" latinLnBrk="0" hangingPunct="0">
      <a:lnSpc>
        <a:spcPct val="90000"/>
      </a:lnSpc>
      <a:spcBef>
        <a:spcPts val="320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1pPr>
    <a:lvl2pPr marL="0" marR="0" indent="0" algn="l" defTabSz="1733930" rtl="0" fontAlgn="auto" latinLnBrk="0" hangingPunct="0">
      <a:lnSpc>
        <a:spcPct val="90000"/>
      </a:lnSpc>
      <a:spcBef>
        <a:spcPts val="320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2pPr>
    <a:lvl3pPr marL="0" marR="0" indent="0" algn="l" defTabSz="1733930" rtl="0" fontAlgn="auto" latinLnBrk="0" hangingPunct="0">
      <a:lnSpc>
        <a:spcPct val="90000"/>
      </a:lnSpc>
      <a:spcBef>
        <a:spcPts val="320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3pPr>
    <a:lvl4pPr marL="0" marR="0" indent="0" algn="l" defTabSz="1733930" rtl="0" fontAlgn="auto" latinLnBrk="0" hangingPunct="0">
      <a:lnSpc>
        <a:spcPct val="90000"/>
      </a:lnSpc>
      <a:spcBef>
        <a:spcPts val="320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4pPr>
    <a:lvl5pPr marL="0" marR="0" indent="0" algn="l" defTabSz="1733930" rtl="0" fontAlgn="auto" latinLnBrk="0" hangingPunct="0">
      <a:lnSpc>
        <a:spcPct val="90000"/>
      </a:lnSpc>
      <a:spcBef>
        <a:spcPts val="320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5pPr>
    <a:lvl6pPr marL="0" marR="0" indent="0" algn="l" defTabSz="1733930" rtl="0" fontAlgn="auto" latinLnBrk="0" hangingPunct="0">
      <a:lnSpc>
        <a:spcPct val="90000"/>
      </a:lnSpc>
      <a:spcBef>
        <a:spcPts val="320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6pPr>
    <a:lvl7pPr marL="0" marR="0" indent="0" algn="l" defTabSz="1733930" rtl="0" fontAlgn="auto" latinLnBrk="0" hangingPunct="0">
      <a:lnSpc>
        <a:spcPct val="90000"/>
      </a:lnSpc>
      <a:spcBef>
        <a:spcPts val="320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7pPr>
    <a:lvl8pPr marL="0" marR="0" indent="0" algn="l" defTabSz="1733930" rtl="0" fontAlgn="auto" latinLnBrk="0" hangingPunct="0">
      <a:lnSpc>
        <a:spcPct val="90000"/>
      </a:lnSpc>
      <a:spcBef>
        <a:spcPts val="320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8pPr>
    <a:lvl9pPr marL="0" marR="0" indent="0" algn="l" defTabSz="1733930" rtl="0" fontAlgn="auto" latinLnBrk="0" hangingPunct="0">
      <a:lnSpc>
        <a:spcPct val="90000"/>
      </a:lnSpc>
      <a:spcBef>
        <a:spcPts val="320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D97B"/>
    <a:srgbClr val="721414"/>
    <a:srgbClr val="4C0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8F44A2F1-9E1F-4B54-A3A2-5F16C0AD49E2}" styleName="">
    <a:tblBg/>
    <a:wholeTbl>
      <a:tcTxStyle b="off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FFF"/>
          </a:solidFill>
        </a:fill>
      </a:tcStyle>
    </a:wholeTbl>
    <a:band2H>
      <a:tcTxStyle/>
      <a:tcStyle>
        <a:tcBdr/>
        <a:fill>
          <a:solidFill>
            <a:srgbClr val="E6F0F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381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4C3C2611-4C71-4FC5-86AE-919BDF0F9419}" styleName="">
    <a:tblBg/>
    <a:wholeTbl>
      <a:tcTxStyle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831" autoAdjust="0"/>
    <p:restoredTop sz="94065" autoAdjust="0"/>
  </p:normalViewPr>
  <p:slideViewPr>
    <p:cSldViewPr snapToGrid="0">
      <p:cViewPr varScale="1">
        <p:scale>
          <a:sx n="55" d="100"/>
          <a:sy n="55" d="100"/>
        </p:scale>
        <p:origin x="100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74" name="Shape 174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2200">
        <a:latin typeface="Lucida Grande"/>
        <a:ea typeface="Lucida Grande"/>
        <a:cs typeface="Lucida Grande"/>
        <a:sym typeface="Lucida Grande"/>
      </a:defRPr>
    </a:lvl1pPr>
    <a:lvl2pPr indent="457200" defTabSz="457200" latinLnBrk="0">
      <a:defRPr sz="2200">
        <a:latin typeface="Lucida Grande"/>
        <a:ea typeface="Lucida Grande"/>
        <a:cs typeface="Lucida Grande"/>
        <a:sym typeface="Lucida Grande"/>
      </a:defRPr>
    </a:lvl2pPr>
    <a:lvl3pPr indent="914400" defTabSz="457200" latinLnBrk="0">
      <a:defRPr sz="2200">
        <a:latin typeface="Lucida Grande"/>
        <a:ea typeface="Lucida Grande"/>
        <a:cs typeface="Lucida Grande"/>
        <a:sym typeface="Lucida Grande"/>
      </a:defRPr>
    </a:lvl3pPr>
    <a:lvl4pPr indent="1371600" defTabSz="457200" latinLnBrk="0">
      <a:defRPr sz="2200">
        <a:latin typeface="Lucida Grande"/>
        <a:ea typeface="Lucida Grande"/>
        <a:cs typeface="Lucida Grande"/>
        <a:sym typeface="Lucida Grande"/>
      </a:defRPr>
    </a:lvl4pPr>
    <a:lvl5pPr indent="1828800" defTabSz="457200" latinLnBrk="0">
      <a:defRPr sz="2200">
        <a:latin typeface="Lucida Grande"/>
        <a:ea typeface="Lucida Grande"/>
        <a:cs typeface="Lucida Grande"/>
        <a:sym typeface="Lucida Grande"/>
      </a:defRPr>
    </a:lvl5pPr>
    <a:lvl6pPr indent="2286000" defTabSz="457200" latinLnBrk="0">
      <a:defRPr sz="2200">
        <a:latin typeface="Lucida Grande"/>
        <a:ea typeface="Lucida Grande"/>
        <a:cs typeface="Lucida Grande"/>
        <a:sym typeface="Lucida Grande"/>
      </a:defRPr>
    </a:lvl6pPr>
    <a:lvl7pPr indent="2743200" defTabSz="457200" latinLnBrk="0">
      <a:defRPr sz="2200">
        <a:latin typeface="Lucida Grande"/>
        <a:ea typeface="Lucida Grande"/>
        <a:cs typeface="Lucida Grande"/>
        <a:sym typeface="Lucida Grande"/>
      </a:defRPr>
    </a:lvl7pPr>
    <a:lvl8pPr indent="3200400" defTabSz="457200" latinLnBrk="0">
      <a:defRPr sz="2200">
        <a:latin typeface="Lucida Grande"/>
        <a:ea typeface="Lucida Grande"/>
        <a:cs typeface="Lucida Grande"/>
        <a:sym typeface="Lucida Grande"/>
      </a:defRPr>
    </a:lvl8pPr>
    <a:lvl9pPr indent="3657600" defTabSz="457200" latinLnBrk="0">
      <a:defRPr sz="2200">
        <a:latin typeface="Lucida Grande"/>
        <a:ea typeface="Lucida Grande"/>
        <a:cs typeface="Lucida Grande"/>
        <a:sym typeface="Lucida Grand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3188651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4687681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541228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9860009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0475316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4616584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Shape 33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33" name="Shape 33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111388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764314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015641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4792327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8902629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6221192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9586909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906860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hyperlink" Target="mailto:fpecorelli@unisa.it" TargetMode="Externa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hyperlink" Target="mailto:fpecorelli@unisa.it" TargetMode="Externa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tangolo"/>
          <p:cNvSpPr txBox="1">
            <a:spLocks noGrp="1"/>
          </p:cNvSpPr>
          <p:nvPr>
            <p:ph type="body" sz="quarter" idx="21"/>
          </p:nvPr>
        </p:nvSpPr>
        <p:spPr>
          <a:xfrm>
            <a:off x="698500" y="5105400"/>
            <a:ext cx="11607800" cy="1456399"/>
          </a:xfrm>
          <a:prstGeom prst="rect">
            <a:avLst/>
          </a:prstGeom>
        </p:spPr>
        <p:txBody>
          <a:bodyPr numCol="1" spcCol="38100" anchor="ctr">
            <a:noAutofit/>
          </a:bodyPr>
          <a:lstStyle/>
          <a:p>
            <a:endParaRPr/>
          </a:p>
        </p:txBody>
      </p:sp>
      <p:sp>
        <p:nvSpPr>
          <p:cNvPr id="12" name="Titolo Testo"/>
          <p:cNvSpPr txBox="1">
            <a:spLocks noGrp="1"/>
          </p:cNvSpPr>
          <p:nvPr>
            <p:ph type="title"/>
          </p:nvPr>
        </p:nvSpPr>
        <p:spPr>
          <a:xfrm>
            <a:off x="698500" y="1854200"/>
            <a:ext cx="11609059" cy="3302000"/>
          </a:xfrm>
          <a:prstGeom prst="rect">
            <a:avLst/>
          </a:prstGeom>
        </p:spPr>
        <p:txBody>
          <a:bodyPr anchor="b"/>
          <a:lstStyle>
            <a:lvl1pPr>
              <a:defRPr sz="8200" spc="-164"/>
            </a:lvl1pPr>
          </a:lstStyle>
          <a:p>
            <a:r>
              <a:t>Titolo Testo</a:t>
            </a:r>
          </a:p>
        </p:txBody>
      </p:sp>
      <p:sp>
        <p:nvSpPr>
          <p:cNvPr id="13" name="Corpo livello uno…"/>
          <p:cNvSpPr txBox="1">
            <a:spLocks noGrp="1"/>
          </p:cNvSpPr>
          <p:nvPr>
            <p:ph type="body" sz="quarter" idx="1"/>
          </p:nvPr>
        </p:nvSpPr>
        <p:spPr>
          <a:xfrm>
            <a:off x="698500" y="8657487"/>
            <a:ext cx="11607801" cy="461062"/>
          </a:xfrm>
          <a:prstGeom prst="rect">
            <a:avLst/>
          </a:prstGeom>
        </p:spPr>
        <p:txBody>
          <a:bodyPr numCol="1" spcCol="38100" anchor="b"/>
          <a:lstStyle/>
          <a:p>
            <a:r>
              <a:t>Corpo livello uno</a:t>
            </a:r>
          </a:p>
          <a:p>
            <a:pPr lvl="1"/>
            <a:r>
              <a:t>Corpo livello due</a:t>
            </a:r>
          </a:p>
          <a:p>
            <a:pPr lvl="2"/>
            <a:r>
              <a:t>Corpo livello tre</a:t>
            </a:r>
          </a:p>
          <a:p>
            <a:pPr lvl="3"/>
            <a:r>
              <a:t>Corpo livello quattro</a:t>
            </a:r>
          </a:p>
          <a:p>
            <a:pPr lvl="4"/>
            <a:r>
              <a:t>Corpo livello cinque</a:t>
            </a:r>
          </a:p>
        </p:txBody>
      </p:sp>
      <p:sp>
        <p:nvSpPr>
          <p:cNvPr id="14" name="Numero diapositiva"/>
          <p:cNvSpPr txBox="1">
            <a:spLocks noGrp="1"/>
          </p:cNvSpPr>
          <p:nvPr>
            <p:ph type="sldNum" sz="quarter" idx="2"/>
          </p:nvPr>
        </p:nvSpPr>
        <p:spPr>
          <a:xfrm>
            <a:off x="5867400" y="8237678"/>
            <a:ext cx="1270000" cy="12700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ichiara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Corpo livello uno…"/>
          <p:cNvSpPr txBox="1">
            <a:spLocks noGrp="1"/>
          </p:cNvSpPr>
          <p:nvPr>
            <p:ph type="body" sz="half" idx="1"/>
          </p:nvPr>
        </p:nvSpPr>
        <p:spPr>
          <a:xfrm>
            <a:off x="698500" y="3568700"/>
            <a:ext cx="11607800" cy="2617790"/>
          </a:xfrm>
          <a:prstGeom prst="rect">
            <a:avLst/>
          </a:prstGeom>
        </p:spPr>
        <p:txBody>
          <a:bodyPr numCol="1" spcCol="38100"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8200" spc="-164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8200" spc="-164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8200" spc="-164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8200" spc="-164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8200" spc="-164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Corpo livello uno</a:t>
            </a:r>
          </a:p>
          <a:p>
            <a:pPr lvl="1"/>
            <a:r>
              <a:t>Corpo livello due</a:t>
            </a:r>
          </a:p>
          <a:p>
            <a:pPr lvl="2"/>
            <a:r>
              <a:t>Corpo livello tre</a:t>
            </a:r>
          </a:p>
          <a:p>
            <a:pPr lvl="3"/>
            <a:r>
              <a:t>Corpo livello quattro</a:t>
            </a:r>
          </a:p>
          <a:p>
            <a:pPr lvl="4"/>
            <a:r>
              <a:t>Corpo livello cinque</a:t>
            </a:r>
          </a:p>
        </p:txBody>
      </p:sp>
      <p:sp>
        <p:nvSpPr>
          <p:cNvPr id="115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Informazione importan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Rettangolo"/>
          <p:cNvSpPr txBox="1">
            <a:spLocks noGrp="1"/>
          </p:cNvSpPr>
          <p:nvPr>
            <p:ph type="body" idx="21"/>
          </p:nvPr>
        </p:nvSpPr>
        <p:spPr>
          <a:xfrm>
            <a:off x="698500" y="999064"/>
            <a:ext cx="11607800" cy="5210917"/>
          </a:xfrm>
          <a:prstGeom prst="rect">
            <a:avLst/>
          </a:prstGeom>
        </p:spPr>
        <p:txBody>
          <a:bodyPr numCol="1" spcCol="38100" anchor="b">
            <a:noAutofit/>
          </a:bodyPr>
          <a:lstStyle/>
          <a:p>
            <a:endParaRPr/>
          </a:p>
        </p:txBody>
      </p:sp>
      <p:sp>
        <p:nvSpPr>
          <p:cNvPr id="123" name="Corpo livello uno…"/>
          <p:cNvSpPr txBox="1">
            <a:spLocks noGrp="1"/>
          </p:cNvSpPr>
          <p:nvPr>
            <p:ph type="body" sz="quarter" idx="1"/>
          </p:nvPr>
        </p:nvSpPr>
        <p:spPr>
          <a:xfrm>
            <a:off x="698500" y="6209979"/>
            <a:ext cx="11607800" cy="671805"/>
          </a:xfrm>
          <a:prstGeom prst="rect">
            <a:avLst/>
          </a:prstGeom>
        </p:spPr>
        <p:txBody>
          <a:bodyPr numCol="1" spcCol="38100" anchor="ctr"/>
          <a:lstStyle/>
          <a:p>
            <a:r>
              <a:t>Corpo livello uno</a:t>
            </a:r>
          </a:p>
          <a:p>
            <a:pPr lvl="1"/>
            <a:r>
              <a:t>Corpo livello due</a:t>
            </a:r>
          </a:p>
          <a:p>
            <a:pPr lvl="2"/>
            <a:r>
              <a:t>Corpo livello tre</a:t>
            </a:r>
          </a:p>
          <a:p>
            <a:pPr lvl="3"/>
            <a:r>
              <a:t>Corpo livello quattro</a:t>
            </a:r>
          </a:p>
          <a:p>
            <a:pPr lvl="4"/>
            <a:r>
              <a:t>Corpo livello cinque</a:t>
            </a:r>
          </a:p>
        </p:txBody>
      </p:sp>
      <p:sp>
        <p:nvSpPr>
          <p:cNvPr id="124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ita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Rettangolo"/>
          <p:cNvSpPr txBox="1">
            <a:spLocks noGrp="1"/>
          </p:cNvSpPr>
          <p:nvPr>
            <p:ph type="body" sz="half" idx="21"/>
          </p:nvPr>
        </p:nvSpPr>
        <p:spPr>
          <a:xfrm>
            <a:off x="736600" y="3721100"/>
            <a:ext cx="11531600" cy="2324100"/>
          </a:xfrm>
          <a:prstGeom prst="rect">
            <a:avLst/>
          </a:prstGeom>
        </p:spPr>
        <p:txBody>
          <a:bodyPr numCol="1" spcCol="38100" anchor="ctr">
            <a:noAutofit/>
          </a:bodyPr>
          <a:lstStyle/>
          <a:p>
            <a:endParaRPr/>
          </a:p>
        </p:txBody>
      </p:sp>
      <p:sp>
        <p:nvSpPr>
          <p:cNvPr id="132" name="Corpo livello uno…"/>
          <p:cNvSpPr txBox="1">
            <a:spLocks noGrp="1"/>
          </p:cNvSpPr>
          <p:nvPr>
            <p:ph type="body" sz="quarter" idx="1"/>
          </p:nvPr>
        </p:nvSpPr>
        <p:spPr>
          <a:xfrm>
            <a:off x="1219200" y="6426200"/>
            <a:ext cx="11049000" cy="461060"/>
          </a:xfrm>
          <a:prstGeom prst="rect">
            <a:avLst/>
          </a:prstGeom>
        </p:spPr>
        <p:txBody>
          <a:bodyPr numCol="1" spcCol="38100" anchor="ctr"/>
          <a:lstStyle/>
          <a:p>
            <a:r>
              <a:t>Corpo livello uno</a:t>
            </a:r>
          </a:p>
          <a:p>
            <a:pPr lvl="1"/>
            <a:r>
              <a:t>Corpo livello due</a:t>
            </a:r>
          </a:p>
          <a:p>
            <a:pPr lvl="2"/>
            <a:r>
              <a:t>Corpo livello tre</a:t>
            </a:r>
          </a:p>
          <a:p>
            <a:pPr lvl="3"/>
            <a:r>
              <a:t>Corpo livello quattro</a:t>
            </a:r>
          </a:p>
          <a:p>
            <a:pPr lvl="4"/>
            <a:r>
              <a:t>Corpo livello cinque</a:t>
            </a:r>
          </a:p>
        </p:txBody>
      </p:sp>
      <p:sp>
        <p:nvSpPr>
          <p:cNvPr id="133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 - 3 per pag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Immagine"/>
          <p:cNvSpPr>
            <a:spLocks noGrp="1"/>
          </p:cNvSpPr>
          <p:nvPr>
            <p:ph type="pic" idx="21"/>
          </p:nvPr>
        </p:nvSpPr>
        <p:spPr>
          <a:xfrm>
            <a:off x="-2082800" y="687557"/>
            <a:ext cx="11165190" cy="8373893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endParaRPr/>
          </a:p>
        </p:txBody>
      </p:sp>
      <p:sp>
        <p:nvSpPr>
          <p:cNvPr id="141" name="Immagine"/>
          <p:cNvSpPr>
            <a:spLocks noGrp="1"/>
          </p:cNvSpPr>
          <p:nvPr>
            <p:ph type="pic" sz="half" idx="22"/>
          </p:nvPr>
        </p:nvSpPr>
        <p:spPr>
          <a:xfrm>
            <a:off x="6597650" y="292100"/>
            <a:ext cx="5740400" cy="4592321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endParaRPr/>
          </a:p>
        </p:txBody>
      </p:sp>
      <p:sp>
        <p:nvSpPr>
          <p:cNvPr id="142" name="Immagine"/>
          <p:cNvSpPr>
            <a:spLocks noGrp="1"/>
          </p:cNvSpPr>
          <p:nvPr>
            <p:ph type="pic" idx="23"/>
          </p:nvPr>
        </p:nvSpPr>
        <p:spPr>
          <a:xfrm>
            <a:off x="4984750" y="2749550"/>
            <a:ext cx="7937501" cy="9238276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endParaRPr/>
          </a:p>
        </p:txBody>
      </p:sp>
      <p:sp>
        <p:nvSpPr>
          <p:cNvPr id="143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Immagine"/>
          <p:cNvSpPr>
            <a:spLocks noGrp="1"/>
          </p:cNvSpPr>
          <p:nvPr>
            <p:ph type="pic" idx="21"/>
          </p:nvPr>
        </p:nvSpPr>
        <p:spPr>
          <a:xfrm>
            <a:off x="-1016000" y="-1054100"/>
            <a:ext cx="14427202" cy="11541761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endParaRPr/>
          </a:p>
        </p:txBody>
      </p:sp>
      <p:sp>
        <p:nvSpPr>
          <p:cNvPr id="151" name="Numero diapositiva"/>
          <p:cNvSpPr txBox="1">
            <a:spLocks noGrp="1"/>
          </p:cNvSpPr>
          <p:nvPr>
            <p:ph type="sldNum" sz="quarter" idx="2"/>
          </p:nvPr>
        </p:nvSpPr>
        <p:spPr>
          <a:xfrm>
            <a:off x="5867400" y="8237678"/>
            <a:ext cx="1270000" cy="12700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olo e sottotitolo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Titolo Testo"/>
          <p:cNvSpPr txBox="1">
            <a:spLocks noGrp="1"/>
          </p:cNvSpPr>
          <p:nvPr>
            <p:ph type="title"/>
          </p:nvPr>
        </p:nvSpPr>
        <p:spPr>
          <a:xfrm>
            <a:off x="355600" y="2044700"/>
            <a:ext cx="12293600" cy="3238500"/>
          </a:xfrm>
          <a:prstGeom prst="rect">
            <a:avLst/>
          </a:prstGeom>
        </p:spPr>
        <p:txBody>
          <a:bodyPr anchor="b"/>
          <a:lstStyle>
            <a:lvl1pPr algn="ctr" defTabSz="584200">
              <a:lnSpc>
                <a:spcPct val="100000"/>
              </a:lnSpc>
              <a:defRPr sz="7200" b="0" cap="all" spc="0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1pPr>
          </a:lstStyle>
          <a:p>
            <a:r>
              <a:t>Titolo Testo</a:t>
            </a:r>
          </a:p>
        </p:txBody>
      </p:sp>
      <p:sp>
        <p:nvSpPr>
          <p:cNvPr id="166" name="Corpo livello uno…"/>
          <p:cNvSpPr txBox="1">
            <a:spLocks noGrp="1"/>
          </p:cNvSpPr>
          <p:nvPr>
            <p:ph type="body" sz="quarter" idx="1"/>
          </p:nvPr>
        </p:nvSpPr>
        <p:spPr>
          <a:xfrm>
            <a:off x="355600" y="5270500"/>
            <a:ext cx="12293600" cy="1295400"/>
          </a:xfrm>
          <a:prstGeom prst="rect">
            <a:avLst/>
          </a:prstGeom>
        </p:spPr>
        <p:txBody>
          <a:bodyPr numCol="1" spcCol="38100"/>
          <a:lstStyle>
            <a:lvl1pPr marL="0" indent="0" algn="ctr" defTabSz="584200">
              <a:lnSpc>
                <a:spcPct val="100000"/>
              </a:lnSpc>
              <a:spcBef>
                <a:spcPts val="0"/>
              </a:spcBef>
              <a:buClr>
                <a:srgbClr val="535353"/>
              </a:buClr>
              <a:buSzTx/>
              <a:buNone/>
              <a:defRPr sz="3800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1pPr>
            <a:lvl2pPr marL="0" indent="0" algn="ctr" defTabSz="584200">
              <a:lnSpc>
                <a:spcPct val="100000"/>
              </a:lnSpc>
              <a:spcBef>
                <a:spcPts val="0"/>
              </a:spcBef>
              <a:buClr>
                <a:srgbClr val="535353"/>
              </a:buClr>
              <a:buSzTx/>
              <a:buNone/>
              <a:defRPr sz="3800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2pPr>
            <a:lvl3pPr marL="0" indent="0" algn="ctr" defTabSz="584200">
              <a:lnSpc>
                <a:spcPct val="100000"/>
              </a:lnSpc>
              <a:spcBef>
                <a:spcPts val="0"/>
              </a:spcBef>
              <a:buClr>
                <a:srgbClr val="535353"/>
              </a:buClr>
              <a:buSzTx/>
              <a:buNone/>
              <a:defRPr sz="3800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3pPr>
            <a:lvl4pPr marL="0" indent="0" algn="ctr" defTabSz="584200">
              <a:lnSpc>
                <a:spcPct val="100000"/>
              </a:lnSpc>
              <a:spcBef>
                <a:spcPts val="0"/>
              </a:spcBef>
              <a:buClr>
                <a:srgbClr val="535353"/>
              </a:buClr>
              <a:buSzTx/>
              <a:buNone/>
              <a:defRPr sz="3800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4pPr>
            <a:lvl5pPr marL="0" indent="0" algn="ctr" defTabSz="584200">
              <a:lnSpc>
                <a:spcPct val="100000"/>
              </a:lnSpc>
              <a:spcBef>
                <a:spcPts val="0"/>
              </a:spcBef>
              <a:buClr>
                <a:srgbClr val="535353"/>
              </a:buClr>
              <a:buSzTx/>
              <a:buNone/>
              <a:defRPr sz="3800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5pPr>
          </a:lstStyle>
          <a:p>
            <a:r>
              <a:t>Corpo livello uno</a:t>
            </a:r>
          </a:p>
          <a:p>
            <a:pPr lvl="1"/>
            <a:r>
              <a:t>Corpo livello due</a:t>
            </a:r>
          </a:p>
          <a:p>
            <a:pPr lvl="2"/>
            <a:r>
              <a:t>Corpo livello tre</a:t>
            </a:r>
          </a:p>
          <a:p>
            <a:pPr lvl="3"/>
            <a:r>
              <a:t>Corpo livello quattro</a:t>
            </a:r>
          </a:p>
          <a:p>
            <a:pPr lvl="4"/>
            <a:r>
              <a:t>Corpo livello cinque</a:t>
            </a:r>
          </a:p>
        </p:txBody>
      </p:sp>
      <p:sp>
        <p:nvSpPr>
          <p:cNvPr id="167" name="Numero diapositiva"/>
          <p:cNvSpPr>
            <a:spLocks noGrp="1"/>
          </p:cNvSpPr>
          <p:nvPr>
            <p:ph type="sldNum" sz="quarter" idx="2"/>
          </p:nvPr>
        </p:nvSpPr>
        <p:spPr>
          <a:xfrm>
            <a:off x="5861050" y="8356600"/>
            <a:ext cx="1270000" cy="1270000"/>
          </a:xfrm>
          <a:prstGeom prst="line">
            <a:avLst/>
          </a:prstGeom>
        </p:spPr>
        <p:txBody>
          <a:bodyPr/>
          <a:lstStyle>
            <a:lvl1pPr>
              <a:defRPr sz="1800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1pPr>
          </a:lstStyle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olo titolo">
    <p:bg>
      <p:bgPr>
        <a:blipFill rotWithShape="1">
          <a:blip r:embed="rId2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ttangolo"/>
          <p:cNvSpPr/>
          <p:nvPr/>
        </p:nvSpPr>
        <p:spPr>
          <a:xfrm>
            <a:off x="-6928" y="1890"/>
            <a:ext cx="13018657" cy="1358090"/>
          </a:xfrm>
          <a:prstGeom prst="rect">
            <a:avLst/>
          </a:prstGeom>
          <a:solidFill>
            <a:srgbClr val="00A1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2" name="Rettangolo"/>
          <p:cNvSpPr/>
          <p:nvPr/>
        </p:nvSpPr>
        <p:spPr>
          <a:xfrm>
            <a:off x="-6928" y="8409003"/>
            <a:ext cx="13018657" cy="1358093"/>
          </a:xfrm>
          <a:prstGeom prst="rect">
            <a:avLst/>
          </a:prstGeom>
          <a:solidFill>
            <a:srgbClr val="00A1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3" name="Rettangolo"/>
          <p:cNvSpPr/>
          <p:nvPr/>
        </p:nvSpPr>
        <p:spPr>
          <a:xfrm>
            <a:off x="-6928" y="1888"/>
            <a:ext cx="13018657" cy="4876805"/>
          </a:xfrm>
          <a:prstGeom prst="rect">
            <a:avLst/>
          </a:prstGeom>
          <a:solidFill>
            <a:srgbClr val="00A1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pic>
        <p:nvPicPr>
          <p:cNvPr id="24" name="image2.png" descr="image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9490" y="149170"/>
            <a:ext cx="2208781" cy="1063531"/>
          </a:xfrm>
          <a:prstGeom prst="rect">
            <a:avLst/>
          </a:prstGeom>
          <a:ln w="12700">
            <a:miter lim="400000"/>
          </a:ln>
        </p:spPr>
      </p:pic>
      <p:sp>
        <p:nvSpPr>
          <p:cNvPr id="25" name="fpecorelli@unisa.it…"/>
          <p:cNvSpPr txBox="1"/>
          <p:nvPr/>
        </p:nvSpPr>
        <p:spPr>
          <a:xfrm>
            <a:off x="708161" y="8560997"/>
            <a:ext cx="4735013" cy="1054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587022">
              <a:lnSpc>
                <a:spcPct val="120000"/>
              </a:lnSpc>
              <a:spcBef>
                <a:spcPts val="0"/>
              </a:spcBef>
              <a:defRPr sz="1800" b="1" u="sng">
                <a:solidFill>
                  <a:srgbClr val="0432FF"/>
                </a:solidFill>
                <a:uFill>
                  <a:solidFill>
                    <a:srgbClr val="0432FF"/>
                  </a:solidFill>
                </a:uFill>
              </a:defRPr>
            </a:pPr>
            <a:r>
              <a:rPr>
                <a:hlinkClick r:id="rId4"/>
              </a:rPr>
              <a:t>fpecorelli@unisa.it</a:t>
            </a:r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/>
            </a:pPr>
            <a:r>
              <a:t>https://fabiano-pecorelli.github.io</a:t>
            </a:r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/>
            </a:pPr>
            <a:r>
              <a:t>@FabianoPecorel1</a:t>
            </a:r>
          </a:p>
        </p:txBody>
      </p:sp>
      <p:sp>
        <p:nvSpPr>
          <p:cNvPr id="26" name="Forma"/>
          <p:cNvSpPr/>
          <p:nvPr/>
        </p:nvSpPr>
        <p:spPr>
          <a:xfrm>
            <a:off x="285325" y="8702940"/>
            <a:ext cx="254004" cy="1605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44" y="0"/>
                </a:moveTo>
                <a:lnTo>
                  <a:pt x="10803" y="12213"/>
                </a:lnTo>
                <a:lnTo>
                  <a:pt x="20856" y="0"/>
                </a:lnTo>
                <a:lnTo>
                  <a:pt x="744" y="0"/>
                </a:lnTo>
                <a:close/>
                <a:moveTo>
                  <a:pt x="0" y="157"/>
                </a:moveTo>
                <a:lnTo>
                  <a:pt x="0" y="21418"/>
                </a:lnTo>
                <a:cubicBezTo>
                  <a:pt x="0" y="21518"/>
                  <a:pt x="52" y="21600"/>
                  <a:pt x="115" y="21600"/>
                </a:cubicBezTo>
                <a:lnTo>
                  <a:pt x="21485" y="21600"/>
                </a:lnTo>
                <a:cubicBezTo>
                  <a:pt x="21548" y="21600"/>
                  <a:pt x="21600" y="21518"/>
                  <a:pt x="21600" y="21418"/>
                </a:cubicBezTo>
                <a:lnTo>
                  <a:pt x="21600" y="157"/>
                </a:lnTo>
                <a:lnTo>
                  <a:pt x="10976" y="13181"/>
                </a:lnTo>
                <a:cubicBezTo>
                  <a:pt x="10924" y="13245"/>
                  <a:pt x="10861" y="13272"/>
                  <a:pt x="10797" y="13272"/>
                </a:cubicBezTo>
                <a:cubicBezTo>
                  <a:pt x="10734" y="13272"/>
                  <a:pt x="10669" y="13233"/>
                  <a:pt x="10612" y="13170"/>
                </a:cubicBezTo>
                <a:lnTo>
                  <a:pt x="0" y="157"/>
                </a:lnTo>
                <a:close/>
              </a:path>
            </a:pathLst>
          </a:custGeom>
          <a:solidFill>
            <a:srgbClr val="000000">
              <a:alpha val="98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7" name="Forma"/>
          <p:cNvSpPr/>
          <p:nvPr/>
        </p:nvSpPr>
        <p:spPr>
          <a:xfrm>
            <a:off x="285325" y="8961048"/>
            <a:ext cx="254004" cy="2540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45" y="0"/>
                  <a:pt x="0" y="4845"/>
                  <a:pt x="0" y="10800"/>
                </a:cubicBezTo>
                <a:cubicBezTo>
                  <a:pt x="0" y="16755"/>
                  <a:pt x="4845" y="21600"/>
                  <a:pt x="10800" y="21600"/>
                </a:cubicBezTo>
                <a:cubicBezTo>
                  <a:pt x="16755" y="21600"/>
                  <a:pt x="21600" y="16755"/>
                  <a:pt x="21600" y="10800"/>
                </a:cubicBezTo>
                <a:cubicBezTo>
                  <a:pt x="21600" y="4845"/>
                  <a:pt x="16755" y="0"/>
                  <a:pt x="10800" y="0"/>
                </a:cubicBezTo>
                <a:close/>
                <a:moveTo>
                  <a:pt x="11993" y="938"/>
                </a:moveTo>
                <a:cubicBezTo>
                  <a:pt x="14122" y="1194"/>
                  <a:pt x="16044" y="2125"/>
                  <a:pt x="17542" y="3512"/>
                </a:cubicBezTo>
                <a:cubicBezTo>
                  <a:pt x="16898" y="4108"/>
                  <a:pt x="16188" y="4611"/>
                  <a:pt x="15429" y="5012"/>
                </a:cubicBezTo>
                <a:cubicBezTo>
                  <a:pt x="15343" y="4850"/>
                  <a:pt x="15255" y="4689"/>
                  <a:pt x="15162" y="4531"/>
                </a:cubicBezTo>
                <a:cubicBezTo>
                  <a:pt x="14347" y="3140"/>
                  <a:pt x="13267" y="1918"/>
                  <a:pt x="11993" y="938"/>
                </a:cubicBezTo>
                <a:close/>
                <a:moveTo>
                  <a:pt x="9560" y="943"/>
                </a:moveTo>
                <a:cubicBezTo>
                  <a:pt x="8289" y="1922"/>
                  <a:pt x="7211" y="3142"/>
                  <a:pt x="6397" y="4531"/>
                </a:cubicBezTo>
                <a:cubicBezTo>
                  <a:pt x="6308" y="4684"/>
                  <a:pt x="6222" y="4839"/>
                  <a:pt x="6139" y="4995"/>
                </a:cubicBezTo>
                <a:cubicBezTo>
                  <a:pt x="5392" y="4597"/>
                  <a:pt x="4693" y="4100"/>
                  <a:pt x="4058" y="3512"/>
                </a:cubicBezTo>
                <a:cubicBezTo>
                  <a:pt x="5545" y="2136"/>
                  <a:pt x="7450" y="1207"/>
                  <a:pt x="9560" y="943"/>
                </a:cubicBezTo>
                <a:close/>
                <a:moveTo>
                  <a:pt x="10366" y="1421"/>
                </a:moveTo>
                <a:lnTo>
                  <a:pt x="10366" y="6141"/>
                </a:lnTo>
                <a:cubicBezTo>
                  <a:pt x="9165" y="6090"/>
                  <a:pt x="8002" y="5827"/>
                  <a:pt x="6920" y="5368"/>
                </a:cubicBezTo>
                <a:cubicBezTo>
                  <a:pt x="6992" y="5234"/>
                  <a:pt x="7066" y="5100"/>
                  <a:pt x="7143" y="4968"/>
                </a:cubicBezTo>
                <a:cubicBezTo>
                  <a:pt x="7960" y="3575"/>
                  <a:pt x="9062" y="2365"/>
                  <a:pt x="10366" y="1421"/>
                </a:cubicBezTo>
                <a:close/>
                <a:moveTo>
                  <a:pt x="11234" y="1451"/>
                </a:moveTo>
                <a:cubicBezTo>
                  <a:pt x="12520" y="2391"/>
                  <a:pt x="13607" y="3589"/>
                  <a:pt x="14415" y="4968"/>
                </a:cubicBezTo>
                <a:cubicBezTo>
                  <a:pt x="14495" y="5104"/>
                  <a:pt x="14572" y="5244"/>
                  <a:pt x="14646" y="5383"/>
                </a:cubicBezTo>
                <a:cubicBezTo>
                  <a:pt x="13574" y="5833"/>
                  <a:pt x="12424" y="6090"/>
                  <a:pt x="11234" y="6141"/>
                </a:cubicBezTo>
                <a:lnTo>
                  <a:pt x="11234" y="1451"/>
                </a:lnTo>
                <a:close/>
                <a:moveTo>
                  <a:pt x="3448" y="4128"/>
                </a:moveTo>
                <a:cubicBezTo>
                  <a:pt x="4152" y="4783"/>
                  <a:pt x="4928" y="5335"/>
                  <a:pt x="5759" y="5775"/>
                </a:cubicBezTo>
                <a:cubicBezTo>
                  <a:pt x="5120" y="7219"/>
                  <a:pt x="4759" y="8779"/>
                  <a:pt x="4701" y="10368"/>
                </a:cubicBezTo>
                <a:lnTo>
                  <a:pt x="876" y="10368"/>
                </a:lnTo>
                <a:cubicBezTo>
                  <a:pt x="979" y="7972"/>
                  <a:pt x="1935" y="5793"/>
                  <a:pt x="3448" y="4128"/>
                </a:cubicBezTo>
                <a:close/>
                <a:moveTo>
                  <a:pt x="18152" y="4128"/>
                </a:moveTo>
                <a:cubicBezTo>
                  <a:pt x="19665" y="5793"/>
                  <a:pt x="20621" y="7972"/>
                  <a:pt x="20724" y="10368"/>
                </a:cubicBezTo>
                <a:lnTo>
                  <a:pt x="16858" y="10368"/>
                </a:lnTo>
                <a:cubicBezTo>
                  <a:pt x="16800" y="8785"/>
                  <a:pt x="16441" y="7231"/>
                  <a:pt x="15807" y="5792"/>
                </a:cubicBezTo>
                <a:cubicBezTo>
                  <a:pt x="16650" y="5349"/>
                  <a:pt x="17439" y="4792"/>
                  <a:pt x="18152" y="4128"/>
                </a:cubicBezTo>
                <a:close/>
                <a:moveTo>
                  <a:pt x="6541" y="6148"/>
                </a:moveTo>
                <a:cubicBezTo>
                  <a:pt x="7739" y="6662"/>
                  <a:pt x="9031" y="6956"/>
                  <a:pt x="10366" y="7008"/>
                </a:cubicBezTo>
                <a:lnTo>
                  <a:pt x="10366" y="10368"/>
                </a:lnTo>
                <a:lnTo>
                  <a:pt x="5569" y="10368"/>
                </a:lnTo>
                <a:cubicBezTo>
                  <a:pt x="5626" y="8908"/>
                  <a:pt x="5956" y="7475"/>
                  <a:pt x="6541" y="6148"/>
                </a:cubicBezTo>
                <a:close/>
                <a:moveTo>
                  <a:pt x="15024" y="6163"/>
                </a:moveTo>
                <a:cubicBezTo>
                  <a:pt x="15604" y="7486"/>
                  <a:pt x="15934" y="8914"/>
                  <a:pt x="15991" y="10368"/>
                </a:cubicBezTo>
                <a:lnTo>
                  <a:pt x="11234" y="10368"/>
                </a:lnTo>
                <a:lnTo>
                  <a:pt x="11234" y="7008"/>
                </a:lnTo>
                <a:cubicBezTo>
                  <a:pt x="12557" y="6956"/>
                  <a:pt x="13835" y="6668"/>
                  <a:pt x="15024" y="6163"/>
                </a:cubicBezTo>
                <a:close/>
                <a:moveTo>
                  <a:pt x="876" y="11234"/>
                </a:moveTo>
                <a:lnTo>
                  <a:pt x="4700" y="11234"/>
                </a:lnTo>
                <a:cubicBezTo>
                  <a:pt x="4753" y="12849"/>
                  <a:pt x="5119" y="14437"/>
                  <a:pt x="5773" y="15903"/>
                </a:cubicBezTo>
                <a:cubicBezTo>
                  <a:pt x="4953" y="16335"/>
                  <a:pt x="4185" y="16876"/>
                  <a:pt x="3488" y="17518"/>
                </a:cubicBezTo>
                <a:cubicBezTo>
                  <a:pt x="1952" y="15847"/>
                  <a:pt x="980" y="13652"/>
                  <a:pt x="876" y="11234"/>
                </a:cubicBezTo>
                <a:close/>
                <a:moveTo>
                  <a:pt x="5567" y="11234"/>
                </a:moveTo>
                <a:lnTo>
                  <a:pt x="10366" y="11234"/>
                </a:lnTo>
                <a:lnTo>
                  <a:pt x="10366" y="14676"/>
                </a:lnTo>
                <a:cubicBezTo>
                  <a:pt x="9036" y="14728"/>
                  <a:pt x="7749" y="15021"/>
                  <a:pt x="6554" y="15532"/>
                </a:cubicBezTo>
                <a:cubicBezTo>
                  <a:pt x="5955" y="14182"/>
                  <a:pt x="5619" y="12720"/>
                  <a:pt x="5567" y="11234"/>
                </a:cubicBezTo>
                <a:close/>
                <a:moveTo>
                  <a:pt x="11234" y="11234"/>
                </a:moveTo>
                <a:lnTo>
                  <a:pt x="15992" y="11234"/>
                </a:lnTo>
                <a:cubicBezTo>
                  <a:pt x="15940" y="12714"/>
                  <a:pt x="15605" y="14169"/>
                  <a:pt x="15010" y="15515"/>
                </a:cubicBezTo>
                <a:cubicBezTo>
                  <a:pt x="13825" y="15013"/>
                  <a:pt x="12552" y="14728"/>
                  <a:pt x="11234" y="14676"/>
                </a:cubicBezTo>
                <a:lnTo>
                  <a:pt x="11234" y="11234"/>
                </a:lnTo>
                <a:close/>
                <a:moveTo>
                  <a:pt x="16860" y="11234"/>
                </a:moveTo>
                <a:lnTo>
                  <a:pt x="20724" y="11234"/>
                </a:lnTo>
                <a:cubicBezTo>
                  <a:pt x="20620" y="13652"/>
                  <a:pt x="19648" y="15847"/>
                  <a:pt x="18112" y="17518"/>
                </a:cubicBezTo>
                <a:cubicBezTo>
                  <a:pt x="17406" y="16867"/>
                  <a:pt x="16627" y="16321"/>
                  <a:pt x="15795" y="15886"/>
                </a:cubicBezTo>
                <a:cubicBezTo>
                  <a:pt x="16444" y="14425"/>
                  <a:pt x="16807" y="12842"/>
                  <a:pt x="16860" y="11234"/>
                </a:cubicBezTo>
                <a:close/>
                <a:moveTo>
                  <a:pt x="10366" y="15544"/>
                </a:moveTo>
                <a:lnTo>
                  <a:pt x="10366" y="20226"/>
                </a:lnTo>
                <a:cubicBezTo>
                  <a:pt x="9026" y="19256"/>
                  <a:pt x="7899" y="18005"/>
                  <a:pt x="7077" y="16566"/>
                </a:cubicBezTo>
                <a:cubicBezTo>
                  <a:pt x="7029" y="16481"/>
                  <a:pt x="6982" y="16396"/>
                  <a:pt x="6936" y="16310"/>
                </a:cubicBezTo>
                <a:cubicBezTo>
                  <a:pt x="8013" y="15855"/>
                  <a:pt x="9170" y="15594"/>
                  <a:pt x="10366" y="15544"/>
                </a:cubicBezTo>
                <a:close/>
                <a:moveTo>
                  <a:pt x="11234" y="15544"/>
                </a:moveTo>
                <a:cubicBezTo>
                  <a:pt x="12418" y="15594"/>
                  <a:pt x="13563" y="15849"/>
                  <a:pt x="14631" y="16295"/>
                </a:cubicBezTo>
                <a:cubicBezTo>
                  <a:pt x="14582" y="16386"/>
                  <a:pt x="14532" y="16476"/>
                  <a:pt x="14480" y="16566"/>
                </a:cubicBezTo>
                <a:cubicBezTo>
                  <a:pt x="13667" y="17990"/>
                  <a:pt x="12556" y="19230"/>
                  <a:pt x="11234" y="20196"/>
                </a:cubicBezTo>
                <a:lnTo>
                  <a:pt x="11234" y="15544"/>
                </a:lnTo>
                <a:close/>
                <a:moveTo>
                  <a:pt x="15415" y="16666"/>
                </a:moveTo>
                <a:cubicBezTo>
                  <a:pt x="16162" y="17059"/>
                  <a:pt x="16861" y="17548"/>
                  <a:pt x="17498" y="18131"/>
                </a:cubicBezTo>
                <a:cubicBezTo>
                  <a:pt x="16023" y="19479"/>
                  <a:pt x="14143" y="20390"/>
                  <a:pt x="12062" y="20655"/>
                </a:cubicBezTo>
                <a:cubicBezTo>
                  <a:pt x="13343" y="19655"/>
                  <a:pt x="14426" y="18410"/>
                  <a:pt x="15233" y="16997"/>
                </a:cubicBezTo>
                <a:cubicBezTo>
                  <a:pt x="15295" y="16887"/>
                  <a:pt x="15356" y="16777"/>
                  <a:pt x="15415" y="16666"/>
                </a:cubicBezTo>
                <a:close/>
                <a:moveTo>
                  <a:pt x="6153" y="16683"/>
                </a:moveTo>
                <a:cubicBezTo>
                  <a:pt x="6209" y="16788"/>
                  <a:pt x="6267" y="16893"/>
                  <a:pt x="6326" y="16997"/>
                </a:cubicBezTo>
                <a:cubicBezTo>
                  <a:pt x="7132" y="18407"/>
                  <a:pt x="8212" y="19649"/>
                  <a:pt x="9489" y="20648"/>
                </a:cubicBezTo>
                <a:cubicBezTo>
                  <a:pt x="7428" y="20375"/>
                  <a:pt x="5565" y="19468"/>
                  <a:pt x="4102" y="18131"/>
                </a:cubicBezTo>
                <a:cubicBezTo>
                  <a:pt x="4730" y="17557"/>
                  <a:pt x="5418" y="17073"/>
                  <a:pt x="6153" y="16683"/>
                </a:cubicBezTo>
                <a:close/>
              </a:path>
            </a:pathLst>
          </a:custGeom>
          <a:solidFill>
            <a:srgbClr val="000000">
              <a:alpha val="98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pic>
        <p:nvPicPr>
          <p:cNvPr id="28" name="image3.png" descr="image3.png"/>
          <p:cNvPicPr>
            <a:picLocks noChangeAspect="1"/>
          </p:cNvPicPr>
          <p:nvPr/>
        </p:nvPicPr>
        <p:blipFill>
          <a:blip r:embed="rId5">
            <a:alphaModFix amt="98000"/>
          </a:blip>
          <a:stretch>
            <a:fillRect/>
          </a:stretch>
        </p:blipFill>
        <p:spPr>
          <a:xfrm>
            <a:off x="285325" y="9315094"/>
            <a:ext cx="254004" cy="254003"/>
          </a:xfrm>
          <a:prstGeom prst="rect">
            <a:avLst/>
          </a:prstGeom>
          <a:ln w="12700">
            <a:miter lim="400000"/>
          </a:ln>
        </p:spPr>
      </p:pic>
      <p:sp>
        <p:nvSpPr>
          <p:cNvPr id="29" name="Conference name…"/>
          <p:cNvSpPr txBox="1"/>
          <p:nvPr/>
        </p:nvSpPr>
        <p:spPr>
          <a:xfrm>
            <a:off x="7877533" y="8560997"/>
            <a:ext cx="4735016" cy="1054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/>
            </a:pPr>
            <a:br/>
            <a:r>
              <a:t>Conference name</a:t>
            </a:r>
          </a:p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/>
            </a:pPr>
            <a:r>
              <a:t>Venue, year</a:t>
            </a:r>
          </a:p>
        </p:txBody>
      </p:sp>
      <p:sp>
        <p:nvSpPr>
          <p:cNvPr id="30" name="Introduction &amp; Background"/>
          <p:cNvSpPr txBox="1"/>
          <p:nvPr/>
        </p:nvSpPr>
        <p:spPr>
          <a:xfrm>
            <a:off x="237473" y="3712259"/>
            <a:ext cx="11609060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sz="6000" b="1" spc="-119">
                <a:solidFill>
                  <a:srgbClr val="FFFFFF"/>
                </a:solidFill>
              </a:defRPr>
            </a:lvl1pPr>
          </a:lstStyle>
          <a:p>
            <a:r>
              <a:t>Introduction &amp; Background</a:t>
            </a:r>
          </a:p>
        </p:txBody>
      </p:sp>
      <p:sp>
        <p:nvSpPr>
          <p:cNvPr id="31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zione">
    <p:bg>
      <p:bgPr>
        <a:blipFill rotWithShape="1">
          <a:blip r:embed="rId2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ttangolo"/>
          <p:cNvSpPr/>
          <p:nvPr/>
        </p:nvSpPr>
        <p:spPr>
          <a:xfrm>
            <a:off x="-6928" y="8409003"/>
            <a:ext cx="13018657" cy="1358093"/>
          </a:xfrm>
          <a:prstGeom prst="rect">
            <a:avLst/>
          </a:prstGeom>
          <a:solidFill>
            <a:srgbClr val="00A1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9" name="Rettangolo"/>
          <p:cNvSpPr/>
          <p:nvPr/>
        </p:nvSpPr>
        <p:spPr>
          <a:xfrm>
            <a:off x="-6928" y="1890"/>
            <a:ext cx="13018657" cy="1358090"/>
          </a:xfrm>
          <a:prstGeom prst="rect">
            <a:avLst/>
          </a:prstGeom>
          <a:solidFill>
            <a:srgbClr val="00A1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pic>
        <p:nvPicPr>
          <p:cNvPr id="40" name="image2.png" descr="image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9490" y="149170"/>
            <a:ext cx="2208781" cy="1063531"/>
          </a:xfrm>
          <a:prstGeom prst="rect">
            <a:avLst/>
          </a:prstGeom>
          <a:ln w="12700">
            <a:miter lim="400000"/>
          </a:ln>
        </p:spPr>
      </p:pic>
      <p:sp>
        <p:nvSpPr>
          <p:cNvPr id="41" name="fpecorelli@unisa.it…"/>
          <p:cNvSpPr txBox="1"/>
          <p:nvPr/>
        </p:nvSpPr>
        <p:spPr>
          <a:xfrm>
            <a:off x="708161" y="8560997"/>
            <a:ext cx="4735013" cy="1054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587022">
              <a:lnSpc>
                <a:spcPct val="120000"/>
              </a:lnSpc>
              <a:spcBef>
                <a:spcPts val="0"/>
              </a:spcBef>
              <a:defRPr sz="1800" b="1" u="sng">
                <a:solidFill>
                  <a:srgbClr val="0432FF"/>
                </a:solidFill>
                <a:uFill>
                  <a:solidFill>
                    <a:srgbClr val="0432FF"/>
                  </a:solidFill>
                </a:uFill>
              </a:defRPr>
            </a:pPr>
            <a:r>
              <a:rPr>
                <a:hlinkClick r:id="rId4"/>
              </a:rPr>
              <a:t>fpecorelli@unisa.it</a:t>
            </a:r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/>
            </a:pPr>
            <a:r>
              <a:t>https://fabiano-pecorelli.github.io</a:t>
            </a:r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/>
            </a:pPr>
            <a:r>
              <a:t>@FabianoPecorel1</a:t>
            </a:r>
          </a:p>
        </p:txBody>
      </p:sp>
      <p:sp>
        <p:nvSpPr>
          <p:cNvPr id="42" name="Forma"/>
          <p:cNvSpPr/>
          <p:nvPr/>
        </p:nvSpPr>
        <p:spPr>
          <a:xfrm>
            <a:off x="285325" y="8702940"/>
            <a:ext cx="254004" cy="1605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44" y="0"/>
                </a:moveTo>
                <a:lnTo>
                  <a:pt x="10803" y="12213"/>
                </a:lnTo>
                <a:lnTo>
                  <a:pt x="20856" y="0"/>
                </a:lnTo>
                <a:lnTo>
                  <a:pt x="744" y="0"/>
                </a:lnTo>
                <a:close/>
                <a:moveTo>
                  <a:pt x="0" y="157"/>
                </a:moveTo>
                <a:lnTo>
                  <a:pt x="0" y="21418"/>
                </a:lnTo>
                <a:cubicBezTo>
                  <a:pt x="0" y="21518"/>
                  <a:pt x="52" y="21600"/>
                  <a:pt x="115" y="21600"/>
                </a:cubicBezTo>
                <a:lnTo>
                  <a:pt x="21485" y="21600"/>
                </a:lnTo>
                <a:cubicBezTo>
                  <a:pt x="21548" y="21600"/>
                  <a:pt x="21600" y="21518"/>
                  <a:pt x="21600" y="21418"/>
                </a:cubicBezTo>
                <a:lnTo>
                  <a:pt x="21600" y="157"/>
                </a:lnTo>
                <a:lnTo>
                  <a:pt x="10976" y="13181"/>
                </a:lnTo>
                <a:cubicBezTo>
                  <a:pt x="10924" y="13245"/>
                  <a:pt x="10861" y="13272"/>
                  <a:pt x="10797" y="13272"/>
                </a:cubicBezTo>
                <a:cubicBezTo>
                  <a:pt x="10734" y="13272"/>
                  <a:pt x="10669" y="13233"/>
                  <a:pt x="10612" y="13170"/>
                </a:cubicBezTo>
                <a:lnTo>
                  <a:pt x="0" y="157"/>
                </a:lnTo>
                <a:close/>
              </a:path>
            </a:pathLst>
          </a:custGeom>
          <a:solidFill>
            <a:srgbClr val="000000">
              <a:alpha val="98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43" name="Forma"/>
          <p:cNvSpPr/>
          <p:nvPr/>
        </p:nvSpPr>
        <p:spPr>
          <a:xfrm>
            <a:off x="285325" y="8961048"/>
            <a:ext cx="254004" cy="2540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45" y="0"/>
                  <a:pt x="0" y="4845"/>
                  <a:pt x="0" y="10800"/>
                </a:cubicBezTo>
                <a:cubicBezTo>
                  <a:pt x="0" y="16755"/>
                  <a:pt x="4845" y="21600"/>
                  <a:pt x="10800" y="21600"/>
                </a:cubicBezTo>
                <a:cubicBezTo>
                  <a:pt x="16755" y="21600"/>
                  <a:pt x="21600" y="16755"/>
                  <a:pt x="21600" y="10800"/>
                </a:cubicBezTo>
                <a:cubicBezTo>
                  <a:pt x="21600" y="4845"/>
                  <a:pt x="16755" y="0"/>
                  <a:pt x="10800" y="0"/>
                </a:cubicBezTo>
                <a:close/>
                <a:moveTo>
                  <a:pt x="11993" y="938"/>
                </a:moveTo>
                <a:cubicBezTo>
                  <a:pt x="14122" y="1194"/>
                  <a:pt x="16044" y="2125"/>
                  <a:pt x="17542" y="3512"/>
                </a:cubicBezTo>
                <a:cubicBezTo>
                  <a:pt x="16898" y="4108"/>
                  <a:pt x="16188" y="4611"/>
                  <a:pt x="15429" y="5012"/>
                </a:cubicBezTo>
                <a:cubicBezTo>
                  <a:pt x="15343" y="4850"/>
                  <a:pt x="15255" y="4689"/>
                  <a:pt x="15162" y="4531"/>
                </a:cubicBezTo>
                <a:cubicBezTo>
                  <a:pt x="14347" y="3140"/>
                  <a:pt x="13267" y="1918"/>
                  <a:pt x="11993" y="938"/>
                </a:cubicBezTo>
                <a:close/>
                <a:moveTo>
                  <a:pt x="9560" y="943"/>
                </a:moveTo>
                <a:cubicBezTo>
                  <a:pt x="8289" y="1922"/>
                  <a:pt x="7211" y="3142"/>
                  <a:pt x="6397" y="4531"/>
                </a:cubicBezTo>
                <a:cubicBezTo>
                  <a:pt x="6308" y="4684"/>
                  <a:pt x="6222" y="4839"/>
                  <a:pt x="6139" y="4995"/>
                </a:cubicBezTo>
                <a:cubicBezTo>
                  <a:pt x="5392" y="4597"/>
                  <a:pt x="4693" y="4100"/>
                  <a:pt x="4058" y="3512"/>
                </a:cubicBezTo>
                <a:cubicBezTo>
                  <a:pt x="5545" y="2136"/>
                  <a:pt x="7450" y="1207"/>
                  <a:pt x="9560" y="943"/>
                </a:cubicBezTo>
                <a:close/>
                <a:moveTo>
                  <a:pt x="10366" y="1421"/>
                </a:moveTo>
                <a:lnTo>
                  <a:pt x="10366" y="6141"/>
                </a:lnTo>
                <a:cubicBezTo>
                  <a:pt x="9165" y="6090"/>
                  <a:pt x="8002" y="5827"/>
                  <a:pt x="6920" y="5368"/>
                </a:cubicBezTo>
                <a:cubicBezTo>
                  <a:pt x="6992" y="5234"/>
                  <a:pt x="7066" y="5100"/>
                  <a:pt x="7143" y="4968"/>
                </a:cubicBezTo>
                <a:cubicBezTo>
                  <a:pt x="7960" y="3575"/>
                  <a:pt x="9062" y="2365"/>
                  <a:pt x="10366" y="1421"/>
                </a:cubicBezTo>
                <a:close/>
                <a:moveTo>
                  <a:pt x="11234" y="1451"/>
                </a:moveTo>
                <a:cubicBezTo>
                  <a:pt x="12520" y="2391"/>
                  <a:pt x="13607" y="3589"/>
                  <a:pt x="14415" y="4968"/>
                </a:cubicBezTo>
                <a:cubicBezTo>
                  <a:pt x="14495" y="5104"/>
                  <a:pt x="14572" y="5244"/>
                  <a:pt x="14646" y="5383"/>
                </a:cubicBezTo>
                <a:cubicBezTo>
                  <a:pt x="13574" y="5833"/>
                  <a:pt x="12424" y="6090"/>
                  <a:pt x="11234" y="6141"/>
                </a:cubicBezTo>
                <a:lnTo>
                  <a:pt x="11234" y="1451"/>
                </a:lnTo>
                <a:close/>
                <a:moveTo>
                  <a:pt x="3448" y="4128"/>
                </a:moveTo>
                <a:cubicBezTo>
                  <a:pt x="4152" y="4783"/>
                  <a:pt x="4928" y="5335"/>
                  <a:pt x="5759" y="5775"/>
                </a:cubicBezTo>
                <a:cubicBezTo>
                  <a:pt x="5120" y="7219"/>
                  <a:pt x="4759" y="8779"/>
                  <a:pt x="4701" y="10368"/>
                </a:cubicBezTo>
                <a:lnTo>
                  <a:pt x="876" y="10368"/>
                </a:lnTo>
                <a:cubicBezTo>
                  <a:pt x="979" y="7972"/>
                  <a:pt x="1935" y="5793"/>
                  <a:pt x="3448" y="4128"/>
                </a:cubicBezTo>
                <a:close/>
                <a:moveTo>
                  <a:pt x="18152" y="4128"/>
                </a:moveTo>
                <a:cubicBezTo>
                  <a:pt x="19665" y="5793"/>
                  <a:pt x="20621" y="7972"/>
                  <a:pt x="20724" y="10368"/>
                </a:cubicBezTo>
                <a:lnTo>
                  <a:pt x="16858" y="10368"/>
                </a:lnTo>
                <a:cubicBezTo>
                  <a:pt x="16800" y="8785"/>
                  <a:pt x="16441" y="7231"/>
                  <a:pt x="15807" y="5792"/>
                </a:cubicBezTo>
                <a:cubicBezTo>
                  <a:pt x="16650" y="5349"/>
                  <a:pt x="17439" y="4792"/>
                  <a:pt x="18152" y="4128"/>
                </a:cubicBezTo>
                <a:close/>
                <a:moveTo>
                  <a:pt x="6541" y="6148"/>
                </a:moveTo>
                <a:cubicBezTo>
                  <a:pt x="7739" y="6662"/>
                  <a:pt x="9031" y="6956"/>
                  <a:pt x="10366" y="7008"/>
                </a:cubicBezTo>
                <a:lnTo>
                  <a:pt x="10366" y="10368"/>
                </a:lnTo>
                <a:lnTo>
                  <a:pt x="5569" y="10368"/>
                </a:lnTo>
                <a:cubicBezTo>
                  <a:pt x="5626" y="8908"/>
                  <a:pt x="5956" y="7475"/>
                  <a:pt x="6541" y="6148"/>
                </a:cubicBezTo>
                <a:close/>
                <a:moveTo>
                  <a:pt x="15024" y="6163"/>
                </a:moveTo>
                <a:cubicBezTo>
                  <a:pt x="15604" y="7486"/>
                  <a:pt x="15934" y="8914"/>
                  <a:pt x="15991" y="10368"/>
                </a:cubicBezTo>
                <a:lnTo>
                  <a:pt x="11234" y="10368"/>
                </a:lnTo>
                <a:lnTo>
                  <a:pt x="11234" y="7008"/>
                </a:lnTo>
                <a:cubicBezTo>
                  <a:pt x="12557" y="6956"/>
                  <a:pt x="13835" y="6668"/>
                  <a:pt x="15024" y="6163"/>
                </a:cubicBezTo>
                <a:close/>
                <a:moveTo>
                  <a:pt x="876" y="11234"/>
                </a:moveTo>
                <a:lnTo>
                  <a:pt x="4700" y="11234"/>
                </a:lnTo>
                <a:cubicBezTo>
                  <a:pt x="4753" y="12849"/>
                  <a:pt x="5119" y="14437"/>
                  <a:pt x="5773" y="15903"/>
                </a:cubicBezTo>
                <a:cubicBezTo>
                  <a:pt x="4953" y="16335"/>
                  <a:pt x="4185" y="16876"/>
                  <a:pt x="3488" y="17518"/>
                </a:cubicBezTo>
                <a:cubicBezTo>
                  <a:pt x="1952" y="15847"/>
                  <a:pt x="980" y="13652"/>
                  <a:pt x="876" y="11234"/>
                </a:cubicBezTo>
                <a:close/>
                <a:moveTo>
                  <a:pt x="5567" y="11234"/>
                </a:moveTo>
                <a:lnTo>
                  <a:pt x="10366" y="11234"/>
                </a:lnTo>
                <a:lnTo>
                  <a:pt x="10366" y="14676"/>
                </a:lnTo>
                <a:cubicBezTo>
                  <a:pt x="9036" y="14728"/>
                  <a:pt x="7749" y="15021"/>
                  <a:pt x="6554" y="15532"/>
                </a:cubicBezTo>
                <a:cubicBezTo>
                  <a:pt x="5955" y="14182"/>
                  <a:pt x="5619" y="12720"/>
                  <a:pt x="5567" y="11234"/>
                </a:cubicBezTo>
                <a:close/>
                <a:moveTo>
                  <a:pt x="11234" y="11234"/>
                </a:moveTo>
                <a:lnTo>
                  <a:pt x="15992" y="11234"/>
                </a:lnTo>
                <a:cubicBezTo>
                  <a:pt x="15940" y="12714"/>
                  <a:pt x="15605" y="14169"/>
                  <a:pt x="15010" y="15515"/>
                </a:cubicBezTo>
                <a:cubicBezTo>
                  <a:pt x="13825" y="15013"/>
                  <a:pt x="12552" y="14728"/>
                  <a:pt x="11234" y="14676"/>
                </a:cubicBezTo>
                <a:lnTo>
                  <a:pt x="11234" y="11234"/>
                </a:lnTo>
                <a:close/>
                <a:moveTo>
                  <a:pt x="16860" y="11234"/>
                </a:moveTo>
                <a:lnTo>
                  <a:pt x="20724" y="11234"/>
                </a:lnTo>
                <a:cubicBezTo>
                  <a:pt x="20620" y="13652"/>
                  <a:pt x="19648" y="15847"/>
                  <a:pt x="18112" y="17518"/>
                </a:cubicBezTo>
                <a:cubicBezTo>
                  <a:pt x="17406" y="16867"/>
                  <a:pt x="16627" y="16321"/>
                  <a:pt x="15795" y="15886"/>
                </a:cubicBezTo>
                <a:cubicBezTo>
                  <a:pt x="16444" y="14425"/>
                  <a:pt x="16807" y="12842"/>
                  <a:pt x="16860" y="11234"/>
                </a:cubicBezTo>
                <a:close/>
                <a:moveTo>
                  <a:pt x="10366" y="15544"/>
                </a:moveTo>
                <a:lnTo>
                  <a:pt x="10366" y="20226"/>
                </a:lnTo>
                <a:cubicBezTo>
                  <a:pt x="9026" y="19256"/>
                  <a:pt x="7899" y="18005"/>
                  <a:pt x="7077" y="16566"/>
                </a:cubicBezTo>
                <a:cubicBezTo>
                  <a:pt x="7029" y="16481"/>
                  <a:pt x="6982" y="16396"/>
                  <a:pt x="6936" y="16310"/>
                </a:cubicBezTo>
                <a:cubicBezTo>
                  <a:pt x="8013" y="15855"/>
                  <a:pt x="9170" y="15594"/>
                  <a:pt x="10366" y="15544"/>
                </a:cubicBezTo>
                <a:close/>
                <a:moveTo>
                  <a:pt x="11234" y="15544"/>
                </a:moveTo>
                <a:cubicBezTo>
                  <a:pt x="12418" y="15594"/>
                  <a:pt x="13563" y="15849"/>
                  <a:pt x="14631" y="16295"/>
                </a:cubicBezTo>
                <a:cubicBezTo>
                  <a:pt x="14582" y="16386"/>
                  <a:pt x="14532" y="16476"/>
                  <a:pt x="14480" y="16566"/>
                </a:cubicBezTo>
                <a:cubicBezTo>
                  <a:pt x="13667" y="17990"/>
                  <a:pt x="12556" y="19230"/>
                  <a:pt x="11234" y="20196"/>
                </a:cubicBezTo>
                <a:lnTo>
                  <a:pt x="11234" y="15544"/>
                </a:lnTo>
                <a:close/>
                <a:moveTo>
                  <a:pt x="15415" y="16666"/>
                </a:moveTo>
                <a:cubicBezTo>
                  <a:pt x="16162" y="17059"/>
                  <a:pt x="16861" y="17548"/>
                  <a:pt x="17498" y="18131"/>
                </a:cubicBezTo>
                <a:cubicBezTo>
                  <a:pt x="16023" y="19479"/>
                  <a:pt x="14143" y="20390"/>
                  <a:pt x="12062" y="20655"/>
                </a:cubicBezTo>
                <a:cubicBezTo>
                  <a:pt x="13343" y="19655"/>
                  <a:pt x="14426" y="18410"/>
                  <a:pt x="15233" y="16997"/>
                </a:cubicBezTo>
                <a:cubicBezTo>
                  <a:pt x="15295" y="16887"/>
                  <a:pt x="15356" y="16777"/>
                  <a:pt x="15415" y="16666"/>
                </a:cubicBezTo>
                <a:close/>
                <a:moveTo>
                  <a:pt x="6153" y="16683"/>
                </a:moveTo>
                <a:cubicBezTo>
                  <a:pt x="6209" y="16788"/>
                  <a:pt x="6267" y="16893"/>
                  <a:pt x="6326" y="16997"/>
                </a:cubicBezTo>
                <a:cubicBezTo>
                  <a:pt x="7132" y="18407"/>
                  <a:pt x="8212" y="19649"/>
                  <a:pt x="9489" y="20648"/>
                </a:cubicBezTo>
                <a:cubicBezTo>
                  <a:pt x="7428" y="20375"/>
                  <a:pt x="5565" y="19468"/>
                  <a:pt x="4102" y="18131"/>
                </a:cubicBezTo>
                <a:cubicBezTo>
                  <a:pt x="4730" y="17557"/>
                  <a:pt x="5418" y="17073"/>
                  <a:pt x="6153" y="16683"/>
                </a:cubicBezTo>
                <a:close/>
              </a:path>
            </a:pathLst>
          </a:custGeom>
          <a:solidFill>
            <a:srgbClr val="000000">
              <a:alpha val="98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pic>
        <p:nvPicPr>
          <p:cNvPr id="44" name="image3.png" descr="image3.png"/>
          <p:cNvPicPr>
            <a:picLocks noChangeAspect="1"/>
          </p:cNvPicPr>
          <p:nvPr/>
        </p:nvPicPr>
        <p:blipFill>
          <a:blip r:embed="rId5">
            <a:alphaModFix amt="98000"/>
          </a:blip>
          <a:stretch>
            <a:fillRect/>
          </a:stretch>
        </p:blipFill>
        <p:spPr>
          <a:xfrm>
            <a:off x="285325" y="9315094"/>
            <a:ext cx="254004" cy="254003"/>
          </a:xfrm>
          <a:prstGeom prst="rect">
            <a:avLst/>
          </a:prstGeom>
          <a:ln w="12700">
            <a:miter lim="400000"/>
          </a:ln>
        </p:spPr>
      </p:pic>
      <p:sp>
        <p:nvSpPr>
          <p:cNvPr id="45" name="Conference name…"/>
          <p:cNvSpPr txBox="1"/>
          <p:nvPr/>
        </p:nvSpPr>
        <p:spPr>
          <a:xfrm>
            <a:off x="7877533" y="8560997"/>
            <a:ext cx="4735016" cy="1054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/>
            </a:pPr>
            <a:br/>
            <a:r>
              <a:t>Conference name</a:t>
            </a:r>
          </a:p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/>
            </a:pPr>
            <a:r>
              <a:t>Venue, 2021</a:t>
            </a:r>
          </a:p>
        </p:txBody>
      </p:sp>
      <p:sp>
        <p:nvSpPr>
          <p:cNvPr id="46" name="Introduction &amp; Background"/>
          <p:cNvSpPr txBox="1"/>
          <p:nvPr/>
        </p:nvSpPr>
        <p:spPr>
          <a:xfrm>
            <a:off x="118111" y="410702"/>
            <a:ext cx="11609059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sz="4500" b="1" spc="-90">
                <a:solidFill>
                  <a:srgbClr val="FFFFFF"/>
                </a:solidFill>
              </a:defRPr>
            </a:lvl1pPr>
          </a:lstStyle>
          <a:p>
            <a:r>
              <a:t>Introduction &amp; Background</a:t>
            </a:r>
          </a:p>
        </p:txBody>
      </p:sp>
      <p:sp>
        <p:nvSpPr>
          <p:cNvPr id="47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olo e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Immagine"/>
          <p:cNvSpPr>
            <a:spLocks noGrp="1"/>
          </p:cNvSpPr>
          <p:nvPr>
            <p:ph type="pic" idx="21"/>
          </p:nvPr>
        </p:nvSpPr>
        <p:spPr>
          <a:xfrm>
            <a:off x="-376767" y="-915894"/>
            <a:ext cx="17835653" cy="10682194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endParaRPr/>
          </a:p>
        </p:txBody>
      </p:sp>
      <p:sp>
        <p:nvSpPr>
          <p:cNvPr id="55" name="Rettangolo"/>
          <p:cNvSpPr txBox="1">
            <a:spLocks noGrp="1"/>
          </p:cNvSpPr>
          <p:nvPr>
            <p:ph type="body" sz="quarter" idx="22"/>
          </p:nvPr>
        </p:nvSpPr>
        <p:spPr>
          <a:xfrm>
            <a:off x="698500" y="8432800"/>
            <a:ext cx="11607800" cy="689769"/>
          </a:xfrm>
          <a:prstGeom prst="rect">
            <a:avLst/>
          </a:prstGeom>
        </p:spPr>
        <p:txBody>
          <a:bodyPr numCol="1" spcCol="38100" anchor="ctr">
            <a:noAutofit/>
          </a:bodyPr>
          <a:lstStyle/>
          <a:p>
            <a:endParaRPr/>
          </a:p>
        </p:txBody>
      </p:sp>
      <p:sp>
        <p:nvSpPr>
          <p:cNvPr id="56" name="Titolo Testo"/>
          <p:cNvSpPr txBox="1">
            <a:spLocks noGrp="1"/>
          </p:cNvSpPr>
          <p:nvPr>
            <p:ph type="title"/>
          </p:nvPr>
        </p:nvSpPr>
        <p:spPr>
          <a:xfrm>
            <a:off x="698500" y="5181600"/>
            <a:ext cx="11607800" cy="3302000"/>
          </a:xfrm>
          <a:prstGeom prst="rect">
            <a:avLst/>
          </a:prstGeom>
        </p:spPr>
        <p:txBody>
          <a:bodyPr anchor="b"/>
          <a:lstStyle>
            <a:lvl1pPr>
              <a:defRPr sz="8200" spc="-164"/>
            </a:lvl1pPr>
          </a:lstStyle>
          <a:p>
            <a:r>
              <a:t>Titolo Testo</a:t>
            </a:r>
          </a:p>
        </p:txBody>
      </p:sp>
      <p:sp>
        <p:nvSpPr>
          <p:cNvPr id="57" name="Corpo livello uno…"/>
          <p:cNvSpPr txBox="1">
            <a:spLocks noGrp="1"/>
          </p:cNvSpPr>
          <p:nvPr>
            <p:ph type="body" sz="quarter" idx="1"/>
          </p:nvPr>
        </p:nvSpPr>
        <p:spPr>
          <a:xfrm>
            <a:off x="698500" y="571500"/>
            <a:ext cx="11607801" cy="461060"/>
          </a:xfrm>
          <a:prstGeom prst="rect">
            <a:avLst/>
          </a:prstGeom>
        </p:spPr>
        <p:txBody>
          <a:bodyPr numCol="1" spcCol="38100" anchor="ctr"/>
          <a:lstStyle/>
          <a:p>
            <a:r>
              <a:t>Corpo livello uno</a:t>
            </a:r>
          </a:p>
          <a:p>
            <a:pPr lvl="1"/>
            <a:r>
              <a:t>Corpo livello due</a:t>
            </a:r>
          </a:p>
          <a:p>
            <a:pPr lvl="2"/>
            <a:r>
              <a:t>Corpo livello tre</a:t>
            </a:r>
          </a:p>
          <a:p>
            <a:pPr lvl="3"/>
            <a:r>
              <a:t>Corpo livello quattro</a:t>
            </a:r>
          </a:p>
          <a:p>
            <a:pPr lvl="4"/>
            <a:r>
              <a:t>Corpo livello cinque</a:t>
            </a:r>
          </a:p>
        </p:txBody>
      </p:sp>
      <p:sp>
        <p:nvSpPr>
          <p:cNvPr id="58" name="Numero diapositiva"/>
          <p:cNvSpPr txBox="1">
            <a:spLocks noGrp="1"/>
          </p:cNvSpPr>
          <p:nvPr>
            <p:ph type="sldNum" sz="quarter" idx="2"/>
          </p:nvPr>
        </p:nvSpPr>
        <p:spPr>
          <a:xfrm>
            <a:off x="5863944" y="8237678"/>
            <a:ext cx="1270001" cy="12700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olo e f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magine"/>
          <p:cNvSpPr>
            <a:spLocks noGrp="1"/>
          </p:cNvSpPr>
          <p:nvPr>
            <p:ph type="pic" idx="21"/>
          </p:nvPr>
        </p:nvSpPr>
        <p:spPr>
          <a:xfrm>
            <a:off x="5319128" y="495298"/>
            <a:ext cx="7543803" cy="8780061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endParaRPr/>
          </a:p>
        </p:txBody>
      </p:sp>
      <p:sp>
        <p:nvSpPr>
          <p:cNvPr id="66" name="Titolo Testo"/>
          <p:cNvSpPr txBox="1">
            <a:spLocks noGrp="1"/>
          </p:cNvSpPr>
          <p:nvPr>
            <p:ph type="title"/>
          </p:nvPr>
        </p:nvSpPr>
        <p:spPr>
          <a:xfrm>
            <a:off x="698500" y="692533"/>
            <a:ext cx="5105400" cy="4387468"/>
          </a:xfrm>
          <a:prstGeom prst="rect">
            <a:avLst/>
          </a:prstGeom>
        </p:spPr>
        <p:txBody>
          <a:bodyPr anchor="b"/>
          <a:lstStyle/>
          <a:p>
            <a:r>
              <a:t>Titolo Testo</a:t>
            </a:r>
          </a:p>
        </p:txBody>
      </p:sp>
      <p:sp>
        <p:nvSpPr>
          <p:cNvPr id="67" name="Corpo livello uno…"/>
          <p:cNvSpPr txBox="1">
            <a:spLocks noGrp="1"/>
          </p:cNvSpPr>
          <p:nvPr>
            <p:ph type="body" sz="quarter" idx="1"/>
          </p:nvPr>
        </p:nvSpPr>
        <p:spPr>
          <a:xfrm>
            <a:off x="698500" y="5003800"/>
            <a:ext cx="5105400" cy="4044566"/>
          </a:xfrm>
          <a:prstGeom prst="rect">
            <a:avLst/>
          </a:prstGeom>
        </p:spPr>
        <p:txBody>
          <a:bodyPr numCol="1" spcCol="38100"/>
          <a:lstStyle>
            <a:lvl1pPr marL="0" indent="0" defTabSz="587022">
              <a:lnSpc>
                <a:spcPct val="100000"/>
              </a:lnSpc>
              <a:spcBef>
                <a:spcPts val="0"/>
              </a:spcBef>
              <a:buSzTx/>
              <a:buNone/>
              <a:defRPr sz="3800" b="1"/>
            </a:lvl1pPr>
            <a:lvl2pPr marL="0" indent="0" defTabSz="587022">
              <a:lnSpc>
                <a:spcPct val="100000"/>
              </a:lnSpc>
              <a:spcBef>
                <a:spcPts val="0"/>
              </a:spcBef>
              <a:buSzTx/>
              <a:buNone/>
              <a:defRPr sz="3800" b="1"/>
            </a:lvl2pPr>
            <a:lvl3pPr marL="0" indent="0" defTabSz="587022">
              <a:lnSpc>
                <a:spcPct val="100000"/>
              </a:lnSpc>
              <a:spcBef>
                <a:spcPts val="0"/>
              </a:spcBef>
              <a:buSzTx/>
              <a:buNone/>
              <a:defRPr sz="3800" b="1"/>
            </a:lvl3pPr>
            <a:lvl4pPr marL="0" indent="0" defTabSz="587022">
              <a:lnSpc>
                <a:spcPct val="100000"/>
              </a:lnSpc>
              <a:spcBef>
                <a:spcPts val="0"/>
              </a:spcBef>
              <a:buSzTx/>
              <a:buNone/>
              <a:defRPr sz="3800" b="1"/>
            </a:lvl4pPr>
            <a:lvl5pPr marL="0" indent="0" defTabSz="587022">
              <a:lnSpc>
                <a:spcPct val="100000"/>
              </a:lnSpc>
              <a:spcBef>
                <a:spcPts val="0"/>
              </a:spcBef>
              <a:buSzTx/>
              <a:buNone/>
              <a:defRPr sz="3800" b="1"/>
            </a:lvl5pPr>
          </a:lstStyle>
          <a:p>
            <a:r>
              <a:t>Corpo livello uno</a:t>
            </a:r>
          </a:p>
          <a:p>
            <a:pPr lvl="1"/>
            <a:r>
              <a:t>Corpo livello due</a:t>
            </a:r>
          </a:p>
          <a:p>
            <a:pPr lvl="2"/>
            <a:r>
              <a:t>Corpo livello tre</a:t>
            </a:r>
          </a:p>
          <a:p>
            <a:pPr lvl="3"/>
            <a:r>
              <a:t>Corpo livello quattro</a:t>
            </a:r>
          </a:p>
          <a:p>
            <a:pPr lvl="4"/>
            <a:r>
              <a:t>Corpo livello cinque</a:t>
            </a:r>
          </a:p>
        </p:txBody>
      </p:sp>
      <p:sp>
        <p:nvSpPr>
          <p:cNvPr id="68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olo e punti ele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ttangolo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 numCol="1" spcCol="38100" anchor="ctr">
            <a:noAutofit/>
          </a:bodyPr>
          <a:lstStyle/>
          <a:p>
            <a:endParaRPr/>
          </a:p>
        </p:txBody>
      </p:sp>
      <p:sp>
        <p:nvSpPr>
          <p:cNvPr id="76" name="Titolo Testo"/>
          <p:cNvSpPr txBox="1">
            <a:spLocks noGrp="1"/>
          </p:cNvSpPr>
          <p:nvPr>
            <p:ph type="title"/>
          </p:nvPr>
        </p:nvSpPr>
        <p:spPr>
          <a:xfrm>
            <a:off x="698500" y="440266"/>
            <a:ext cx="11607800" cy="1016001"/>
          </a:xfrm>
          <a:prstGeom prst="rect">
            <a:avLst/>
          </a:prstGeom>
        </p:spPr>
        <p:txBody>
          <a:bodyPr/>
          <a:lstStyle/>
          <a:p>
            <a:r>
              <a:t>Titolo Testo</a:t>
            </a:r>
          </a:p>
        </p:txBody>
      </p:sp>
      <p:sp>
        <p:nvSpPr>
          <p:cNvPr id="77" name="Corpo livello uno…"/>
          <p:cNvSpPr txBox="1">
            <a:spLocks noGrp="1"/>
          </p:cNvSpPr>
          <p:nvPr>
            <p:ph type="body" sz="quarter" idx="1"/>
          </p:nvPr>
        </p:nvSpPr>
        <p:spPr>
          <a:xfrm>
            <a:off x="698500" y="1412977"/>
            <a:ext cx="11607801" cy="671805"/>
          </a:xfrm>
          <a:prstGeom prst="rect">
            <a:avLst/>
          </a:prstGeom>
        </p:spPr>
        <p:txBody>
          <a:bodyPr numCol="1" spcCol="38100" anchor="ctr"/>
          <a:lstStyle/>
          <a:p>
            <a:r>
              <a:t>Corpo livello uno</a:t>
            </a:r>
          </a:p>
          <a:p>
            <a:pPr lvl="1"/>
            <a:r>
              <a:t>Corpo livello due</a:t>
            </a:r>
          </a:p>
          <a:p>
            <a:pPr lvl="2"/>
            <a:r>
              <a:t>Corpo livello tre</a:t>
            </a:r>
          </a:p>
          <a:p>
            <a:pPr lvl="3"/>
            <a:r>
              <a:t>Corpo livello quattro</a:t>
            </a:r>
          </a:p>
          <a:p>
            <a:pPr lvl="4"/>
            <a:r>
              <a:t>Corpo livello cinque</a:t>
            </a:r>
          </a:p>
        </p:txBody>
      </p:sp>
      <p:sp>
        <p:nvSpPr>
          <p:cNvPr id="78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unti ele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Corpo livello uno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Corpo livello uno</a:t>
            </a:r>
          </a:p>
          <a:p>
            <a:pPr lvl="1"/>
            <a:r>
              <a:t>Corpo livello due</a:t>
            </a:r>
          </a:p>
          <a:p>
            <a:pPr lvl="2"/>
            <a:r>
              <a:t>Corpo livello tre</a:t>
            </a:r>
          </a:p>
          <a:p>
            <a:pPr lvl="3"/>
            <a:r>
              <a:t>Corpo livello quattro</a:t>
            </a:r>
          </a:p>
          <a:p>
            <a:pPr lvl="4"/>
            <a:r>
              <a:t>Corpo livello cinque</a:t>
            </a:r>
          </a:p>
        </p:txBody>
      </p:sp>
      <p:sp>
        <p:nvSpPr>
          <p:cNvPr id="86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olo, punti elenco e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Immagine"/>
          <p:cNvSpPr>
            <a:spLocks noGrp="1"/>
          </p:cNvSpPr>
          <p:nvPr>
            <p:ph type="pic" idx="21"/>
          </p:nvPr>
        </p:nvSpPr>
        <p:spPr>
          <a:xfrm>
            <a:off x="6172200" y="596900"/>
            <a:ext cx="6448427" cy="8597901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endParaRPr/>
          </a:p>
        </p:txBody>
      </p:sp>
      <p:sp>
        <p:nvSpPr>
          <p:cNvPr id="94" name="Rettangolo"/>
          <p:cNvSpPr txBox="1">
            <a:spLocks noGrp="1"/>
          </p:cNvSpPr>
          <p:nvPr>
            <p:ph type="body" sz="half" idx="22"/>
          </p:nvPr>
        </p:nvSpPr>
        <p:spPr>
          <a:xfrm>
            <a:off x="698500" y="3480196"/>
            <a:ext cx="5105400" cy="5593163"/>
          </a:xfrm>
          <a:prstGeom prst="rect">
            <a:avLst/>
          </a:prstGeom>
        </p:spPr>
        <p:txBody>
          <a:bodyPr numCol="1" spcCol="38100" anchor="ctr">
            <a:noAutofit/>
          </a:bodyPr>
          <a:lstStyle/>
          <a:p>
            <a:endParaRPr/>
          </a:p>
        </p:txBody>
      </p:sp>
      <p:sp>
        <p:nvSpPr>
          <p:cNvPr id="95" name="Titolo Testo"/>
          <p:cNvSpPr txBox="1">
            <a:spLocks noGrp="1"/>
          </p:cNvSpPr>
          <p:nvPr>
            <p:ph type="title"/>
          </p:nvPr>
        </p:nvSpPr>
        <p:spPr>
          <a:xfrm>
            <a:off x="698500" y="444500"/>
            <a:ext cx="5105400" cy="1016000"/>
          </a:xfrm>
          <a:prstGeom prst="rect">
            <a:avLst/>
          </a:prstGeom>
        </p:spPr>
        <p:txBody>
          <a:bodyPr/>
          <a:lstStyle/>
          <a:p>
            <a:r>
              <a:t>Titolo Testo</a:t>
            </a:r>
          </a:p>
        </p:txBody>
      </p:sp>
      <p:sp>
        <p:nvSpPr>
          <p:cNvPr id="96" name="Corpo livello uno…"/>
          <p:cNvSpPr txBox="1">
            <a:spLocks noGrp="1"/>
          </p:cNvSpPr>
          <p:nvPr>
            <p:ph type="body" sz="quarter" idx="1"/>
          </p:nvPr>
        </p:nvSpPr>
        <p:spPr>
          <a:xfrm>
            <a:off x="698500" y="1412977"/>
            <a:ext cx="5105400" cy="671805"/>
          </a:xfrm>
          <a:prstGeom prst="rect">
            <a:avLst/>
          </a:prstGeom>
        </p:spPr>
        <p:txBody>
          <a:bodyPr numCol="1" spcCol="38100" anchor="ctr"/>
          <a:lstStyle/>
          <a:p>
            <a:r>
              <a:t>Corpo livello uno</a:t>
            </a:r>
          </a:p>
          <a:p>
            <a:pPr lvl="1"/>
            <a:r>
              <a:t>Corpo livello due</a:t>
            </a:r>
          </a:p>
          <a:p>
            <a:pPr lvl="2"/>
            <a:r>
              <a:t>Corpo livello tre</a:t>
            </a:r>
          </a:p>
          <a:p>
            <a:pPr lvl="3"/>
            <a:r>
              <a:t>Corpo livello quattro</a:t>
            </a:r>
          </a:p>
          <a:p>
            <a:pPr lvl="4"/>
            <a:r>
              <a:t>Corpo livello cinque</a:t>
            </a:r>
          </a:p>
        </p:txBody>
      </p:sp>
      <p:sp>
        <p:nvSpPr>
          <p:cNvPr id="97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rogram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Rettangolo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 numCol="1" spcCol="38100" anchor="ctr">
            <a:noAutofit/>
          </a:bodyPr>
          <a:lstStyle/>
          <a:p>
            <a:endParaRPr/>
          </a:p>
        </p:txBody>
      </p:sp>
      <p:sp>
        <p:nvSpPr>
          <p:cNvPr id="105" name="Titolo Testo"/>
          <p:cNvSpPr txBox="1">
            <a:spLocks noGrp="1"/>
          </p:cNvSpPr>
          <p:nvPr>
            <p:ph type="title"/>
          </p:nvPr>
        </p:nvSpPr>
        <p:spPr>
          <a:xfrm>
            <a:off x="698500" y="444500"/>
            <a:ext cx="11607800" cy="1016000"/>
          </a:xfrm>
          <a:prstGeom prst="rect">
            <a:avLst/>
          </a:prstGeom>
        </p:spPr>
        <p:txBody>
          <a:bodyPr/>
          <a:lstStyle/>
          <a:p>
            <a:r>
              <a:t>Titolo Testo</a:t>
            </a:r>
          </a:p>
        </p:txBody>
      </p:sp>
      <p:sp>
        <p:nvSpPr>
          <p:cNvPr id="106" name="Corpo livello uno…"/>
          <p:cNvSpPr txBox="1">
            <a:spLocks noGrp="1"/>
          </p:cNvSpPr>
          <p:nvPr>
            <p:ph type="body" sz="quarter" idx="1"/>
          </p:nvPr>
        </p:nvSpPr>
        <p:spPr>
          <a:xfrm>
            <a:off x="698500" y="1409700"/>
            <a:ext cx="11607801" cy="671803"/>
          </a:xfrm>
          <a:prstGeom prst="rect">
            <a:avLst/>
          </a:prstGeom>
        </p:spPr>
        <p:txBody>
          <a:bodyPr numCol="1" spcCol="38100" anchor="ctr"/>
          <a:lstStyle/>
          <a:p>
            <a:r>
              <a:t>Corpo livello uno</a:t>
            </a:r>
          </a:p>
          <a:p>
            <a:pPr lvl="1"/>
            <a:r>
              <a:t>Corpo livello due</a:t>
            </a:r>
          </a:p>
          <a:p>
            <a:pPr lvl="2"/>
            <a:r>
              <a:t>Corpo livello tre</a:t>
            </a:r>
          </a:p>
          <a:p>
            <a:pPr lvl="3"/>
            <a:r>
              <a:t>Corpo livello quattro</a:t>
            </a:r>
          </a:p>
          <a:p>
            <a:pPr lvl="4"/>
            <a:r>
              <a:t>Corpo livello cinque</a:t>
            </a:r>
          </a:p>
        </p:txBody>
      </p:sp>
      <p:sp>
        <p:nvSpPr>
          <p:cNvPr id="107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rpo livello uno…"/>
          <p:cNvSpPr txBox="1">
            <a:spLocks noGrp="1"/>
          </p:cNvSpPr>
          <p:nvPr>
            <p:ph type="body" idx="1"/>
          </p:nvPr>
        </p:nvSpPr>
        <p:spPr>
          <a:xfrm>
            <a:off x="698500" y="2959100"/>
            <a:ext cx="11607800" cy="609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numCol="2" spcCol="589358">
            <a:normAutofit/>
          </a:bodyPr>
          <a:lstStyle/>
          <a:p>
            <a:r>
              <a:t>Corpo livello uno</a:t>
            </a:r>
          </a:p>
          <a:p>
            <a:pPr lvl="1"/>
            <a:r>
              <a:t>Corpo livello due</a:t>
            </a:r>
          </a:p>
          <a:p>
            <a:pPr lvl="2"/>
            <a:r>
              <a:t>Corpo livello tre</a:t>
            </a:r>
          </a:p>
          <a:p>
            <a:pPr lvl="3"/>
            <a:r>
              <a:t>Corpo livello quattro</a:t>
            </a:r>
          </a:p>
          <a:p>
            <a:pPr lvl="4"/>
            <a:r>
              <a:t>Corpo livello cinque</a:t>
            </a:r>
          </a:p>
        </p:txBody>
      </p:sp>
      <p:sp>
        <p:nvSpPr>
          <p:cNvPr id="3" name="Titolo Testo"/>
          <p:cNvSpPr txBox="1">
            <a:spLocks noGrp="1"/>
          </p:cNvSpPr>
          <p:nvPr>
            <p:ph type="title"/>
          </p:nvPr>
        </p:nvSpPr>
        <p:spPr>
          <a:xfrm>
            <a:off x="1948462" y="1950720"/>
            <a:ext cx="10403841" cy="10083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Titolo Testo</a:t>
            </a:r>
          </a:p>
        </p:txBody>
      </p:sp>
      <p:sp>
        <p:nvSpPr>
          <p:cNvPr id="4" name="Numero diapositiva"/>
          <p:cNvSpPr txBox="1">
            <a:spLocks noGrp="1"/>
          </p:cNvSpPr>
          <p:nvPr>
            <p:ph type="sldNum" sz="quarter" idx="2"/>
          </p:nvPr>
        </p:nvSpPr>
        <p:spPr>
          <a:xfrm>
            <a:off x="5864012" y="8237678"/>
            <a:ext cx="1270001" cy="1270001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b"/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1300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fld id="{86CB4B4D-7CA3-9044-876B-883B54F8677D}" type="slidenum">
              <a:t>‹N›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transition spd="med"/>
  <p:txStyles>
    <p:titleStyle>
      <a:lvl1pPr marL="0" marR="0" indent="0" algn="l" defTabSz="173393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-119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1pPr>
      <a:lvl2pPr marL="0" marR="0" indent="457200" algn="l" defTabSz="173393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-119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2pPr>
      <a:lvl3pPr marL="0" marR="0" indent="914400" algn="l" defTabSz="173393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-119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3pPr>
      <a:lvl4pPr marL="0" marR="0" indent="1371600" algn="l" defTabSz="173393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-119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4pPr>
      <a:lvl5pPr marL="0" marR="0" indent="1828800" algn="l" defTabSz="173393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-119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5pPr>
      <a:lvl6pPr marL="0" marR="0" indent="2286000" algn="l" defTabSz="173393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-119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6pPr>
      <a:lvl7pPr marL="0" marR="0" indent="2743200" algn="l" defTabSz="173393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-119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7pPr>
      <a:lvl8pPr marL="0" marR="0" indent="3200400" algn="l" defTabSz="173393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-119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8pPr>
      <a:lvl9pPr marL="0" marR="0" indent="3657600" algn="l" defTabSz="173393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-119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9pPr>
    </p:titleStyle>
    <p:bodyStyle>
      <a:lvl1pPr marL="381000" marR="0" indent="-381000" algn="l" defTabSz="1733930" rtl="0" latinLnBrk="0">
        <a:lnSpc>
          <a:spcPct val="90000"/>
        </a:lnSpc>
        <a:spcBef>
          <a:spcPts val="3200"/>
        </a:spcBef>
        <a:spcAft>
          <a:spcPts val="0"/>
        </a:spcAft>
        <a:buClrTx/>
        <a:buSzPct val="123000"/>
        <a:buFontTx/>
        <a:buChar char="•"/>
        <a:tabLst/>
        <a:defRPr sz="30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1pPr>
      <a:lvl2pPr marL="762000" marR="0" indent="-381000" algn="l" defTabSz="1733930" rtl="0" latinLnBrk="0">
        <a:lnSpc>
          <a:spcPct val="90000"/>
        </a:lnSpc>
        <a:spcBef>
          <a:spcPts val="3200"/>
        </a:spcBef>
        <a:spcAft>
          <a:spcPts val="0"/>
        </a:spcAft>
        <a:buClrTx/>
        <a:buSzPct val="123000"/>
        <a:buFontTx/>
        <a:buChar char="•"/>
        <a:tabLst/>
        <a:defRPr sz="30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2pPr>
      <a:lvl3pPr marL="1143000" marR="0" indent="-381000" algn="l" defTabSz="1733930" rtl="0" latinLnBrk="0">
        <a:lnSpc>
          <a:spcPct val="90000"/>
        </a:lnSpc>
        <a:spcBef>
          <a:spcPts val="3200"/>
        </a:spcBef>
        <a:spcAft>
          <a:spcPts val="0"/>
        </a:spcAft>
        <a:buClrTx/>
        <a:buSzPct val="123000"/>
        <a:buFontTx/>
        <a:buChar char="•"/>
        <a:tabLst/>
        <a:defRPr sz="30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3pPr>
      <a:lvl4pPr marL="1524000" marR="0" indent="-381000" algn="l" defTabSz="1733930" rtl="0" latinLnBrk="0">
        <a:lnSpc>
          <a:spcPct val="90000"/>
        </a:lnSpc>
        <a:spcBef>
          <a:spcPts val="3200"/>
        </a:spcBef>
        <a:spcAft>
          <a:spcPts val="0"/>
        </a:spcAft>
        <a:buClrTx/>
        <a:buSzPct val="123000"/>
        <a:buFontTx/>
        <a:buChar char="•"/>
        <a:tabLst/>
        <a:defRPr sz="30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4pPr>
      <a:lvl5pPr marL="1905000" marR="0" indent="-381000" algn="l" defTabSz="1733930" rtl="0" latinLnBrk="0">
        <a:lnSpc>
          <a:spcPct val="90000"/>
        </a:lnSpc>
        <a:spcBef>
          <a:spcPts val="3200"/>
        </a:spcBef>
        <a:spcAft>
          <a:spcPts val="0"/>
        </a:spcAft>
        <a:buClrTx/>
        <a:buSzPct val="123000"/>
        <a:buFontTx/>
        <a:buChar char="•"/>
        <a:tabLst/>
        <a:defRPr sz="30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5pPr>
      <a:lvl6pPr marL="2286000" marR="0" indent="-381000" algn="l" defTabSz="1733930" rtl="0" latinLnBrk="0">
        <a:lnSpc>
          <a:spcPct val="90000"/>
        </a:lnSpc>
        <a:spcBef>
          <a:spcPts val="3200"/>
        </a:spcBef>
        <a:spcAft>
          <a:spcPts val="0"/>
        </a:spcAft>
        <a:buClrTx/>
        <a:buSzPct val="123000"/>
        <a:buFontTx/>
        <a:buChar char="•"/>
        <a:tabLst/>
        <a:defRPr sz="30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6pPr>
      <a:lvl7pPr marL="2667000" marR="0" indent="-381000" algn="l" defTabSz="1733930" rtl="0" latinLnBrk="0">
        <a:lnSpc>
          <a:spcPct val="90000"/>
        </a:lnSpc>
        <a:spcBef>
          <a:spcPts val="3200"/>
        </a:spcBef>
        <a:spcAft>
          <a:spcPts val="0"/>
        </a:spcAft>
        <a:buClrTx/>
        <a:buSzPct val="123000"/>
        <a:buFontTx/>
        <a:buChar char="•"/>
        <a:tabLst/>
        <a:defRPr sz="30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7pPr>
      <a:lvl8pPr marL="3048000" marR="0" indent="-381000" algn="l" defTabSz="1733930" rtl="0" latinLnBrk="0">
        <a:lnSpc>
          <a:spcPct val="90000"/>
        </a:lnSpc>
        <a:spcBef>
          <a:spcPts val="3200"/>
        </a:spcBef>
        <a:spcAft>
          <a:spcPts val="0"/>
        </a:spcAft>
        <a:buClrTx/>
        <a:buSzPct val="123000"/>
        <a:buFontTx/>
        <a:buChar char="•"/>
        <a:tabLst/>
        <a:defRPr sz="30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8pPr>
      <a:lvl9pPr marL="3429000" marR="0" indent="-381000" algn="l" defTabSz="1733930" rtl="0" latinLnBrk="0">
        <a:lnSpc>
          <a:spcPct val="90000"/>
        </a:lnSpc>
        <a:spcBef>
          <a:spcPts val="3200"/>
        </a:spcBef>
        <a:spcAft>
          <a:spcPts val="0"/>
        </a:spcAft>
        <a:buClrTx/>
        <a:buSzPct val="123000"/>
        <a:buFontTx/>
        <a:buChar char="•"/>
        <a:tabLst/>
        <a:defRPr sz="30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tif"/><Relationship Id="rId5" Type="http://schemas.openxmlformats.org/officeDocument/2006/relationships/image" Target="../media/image6.tif"/><Relationship Id="rId4" Type="http://schemas.openxmlformats.org/officeDocument/2006/relationships/image" Target="../media/image5.tif"/><Relationship Id="rId9" Type="http://schemas.openxmlformats.org/officeDocument/2006/relationships/hyperlink" Target="mailto:v.annunziata17@studenti.unisa.it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hyperlink" Target="mailto:v.annunziata17@studenti.unisa.it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hyperlink" Target="mailto:v.annunziata17@studenti.unisa.it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hyperlink" Target="mailto:v.annunziata17@studenti.unisa.it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hyperlink" Target="mailto:v.annunziata17@studenti.unisa.it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mailto:v.annunziata17@studenti.unisa.it" TargetMode="External"/><Relationship Id="rId3" Type="http://schemas.openxmlformats.org/officeDocument/2006/relationships/image" Target="../media/image2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42.png"/><Relationship Id="rId4" Type="http://schemas.openxmlformats.org/officeDocument/2006/relationships/image" Target="../media/image41.JP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1.png"/><Relationship Id="rId3" Type="http://schemas.openxmlformats.org/officeDocument/2006/relationships/image" Target="../media/image8.png"/><Relationship Id="rId7" Type="http://schemas.openxmlformats.org/officeDocument/2006/relationships/image" Target="../media/image46.png"/><Relationship Id="rId12" Type="http://schemas.openxmlformats.org/officeDocument/2006/relationships/hyperlink" Target="mailto:v.annunziata17@studenti.unisa.it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0" Type="http://schemas.openxmlformats.org/officeDocument/2006/relationships/image" Target="../media/image49.png"/><Relationship Id="rId4" Type="http://schemas.openxmlformats.org/officeDocument/2006/relationships/image" Target="../media/image43.tif"/><Relationship Id="rId9" Type="http://schemas.openxmlformats.org/officeDocument/2006/relationships/image" Target="../media/image48.png"/><Relationship Id="rId14" Type="http://schemas.openxmlformats.org/officeDocument/2006/relationships/image" Target="../media/image5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hyperlink" Target="mailto:v.annunziata17@studenti.unisa.it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mailto:v.annunziata17@studenti.unisa.it" TargetMode="External"/><Relationship Id="rId3" Type="http://schemas.openxmlformats.org/officeDocument/2006/relationships/image" Target="../media/image2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2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9.png"/><Relationship Id="rId10" Type="http://schemas.openxmlformats.org/officeDocument/2006/relationships/hyperlink" Target="mailto:v.annunziata17@studenti.unisa.it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hyperlink" Target="mailto:v.annunziata17@studenti.unisa.it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2.png"/><Relationship Id="rId7" Type="http://schemas.openxmlformats.org/officeDocument/2006/relationships/image" Target="../media/image22.jpeg"/><Relationship Id="rId12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11" Type="http://schemas.openxmlformats.org/officeDocument/2006/relationships/hyperlink" Target="mailto:v.annunziata17@studenti.unisa.it" TargetMode="External"/><Relationship Id="rId5" Type="http://schemas.openxmlformats.org/officeDocument/2006/relationships/image" Target="../media/image20.jpg"/><Relationship Id="rId10" Type="http://schemas.openxmlformats.org/officeDocument/2006/relationships/image" Target="../media/image9.png"/><Relationship Id="rId4" Type="http://schemas.openxmlformats.org/officeDocument/2006/relationships/image" Target="../media/image19.jpg"/><Relationship Id="rId9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5.jp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5" Type="http://schemas.openxmlformats.org/officeDocument/2006/relationships/image" Target="../media/image27.jpg"/><Relationship Id="rId10" Type="http://schemas.openxmlformats.org/officeDocument/2006/relationships/image" Target="../media/image28.png"/><Relationship Id="rId4" Type="http://schemas.openxmlformats.org/officeDocument/2006/relationships/image" Target="../media/image26.jpeg"/><Relationship Id="rId9" Type="http://schemas.openxmlformats.org/officeDocument/2006/relationships/hyperlink" Target="mailto:v.annunziata17@studenti.unisa.it" TargetMode="Externa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jpeg"/><Relationship Id="rId5" Type="http://schemas.openxmlformats.org/officeDocument/2006/relationships/image" Target="../media/image30.jpg"/><Relationship Id="rId10" Type="http://schemas.openxmlformats.org/officeDocument/2006/relationships/image" Target="../media/image28.png"/><Relationship Id="rId4" Type="http://schemas.openxmlformats.org/officeDocument/2006/relationships/image" Target="../media/image29.jpg"/><Relationship Id="rId9" Type="http://schemas.openxmlformats.org/officeDocument/2006/relationships/hyperlink" Target="mailto:v.annunziata17@studenti.unisa.it" TargetMode="Externa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2.jp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.jpg"/><Relationship Id="rId11" Type="http://schemas.openxmlformats.org/officeDocument/2006/relationships/image" Target="../media/image36.jpg"/><Relationship Id="rId5" Type="http://schemas.openxmlformats.org/officeDocument/2006/relationships/image" Target="../media/image34.jpg"/><Relationship Id="rId10" Type="http://schemas.openxmlformats.org/officeDocument/2006/relationships/hyperlink" Target="mailto:v.annunziata17@studenti.unisa.it" TargetMode="External"/><Relationship Id="rId4" Type="http://schemas.openxmlformats.org/officeDocument/2006/relationships/image" Target="../media/image33.jpg"/><Relationship Id="rId9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Rettangolo"/>
          <p:cNvSpPr/>
          <p:nvPr/>
        </p:nvSpPr>
        <p:spPr>
          <a:xfrm>
            <a:off x="-6928" y="8409003"/>
            <a:ext cx="13018657" cy="1358093"/>
          </a:xfrm>
          <a:prstGeom prst="rect">
            <a:avLst/>
          </a:prstGeom>
          <a:solidFill>
            <a:srgbClr val="721414"/>
          </a:solidFill>
          <a:ln w="12700">
            <a:solidFill>
              <a:srgbClr val="721414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87" name="Rettangolo"/>
          <p:cNvSpPr/>
          <p:nvPr/>
        </p:nvSpPr>
        <p:spPr>
          <a:xfrm>
            <a:off x="-6928" y="1890"/>
            <a:ext cx="13018657" cy="1358090"/>
          </a:xfrm>
          <a:prstGeom prst="rect">
            <a:avLst/>
          </a:prstGeom>
          <a:solidFill>
            <a:srgbClr val="721414"/>
          </a:solidFill>
          <a:ln w="12700">
            <a:solidFill>
              <a:srgbClr val="721414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88" name="Titolo tesi"/>
          <p:cNvSpPr txBox="1">
            <a:spLocks noGrp="1"/>
          </p:cNvSpPr>
          <p:nvPr>
            <p:ph type="title"/>
          </p:nvPr>
        </p:nvSpPr>
        <p:spPr>
          <a:xfrm>
            <a:off x="-32272" y="3142305"/>
            <a:ext cx="13037072" cy="2697812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pc="-199">
                <a:solidFill>
                  <a:srgbClr val="30303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it-IT" sz="6600" dirty="0">
                <a:latin typeface="+mj-lt"/>
              </a:rPr>
              <a:t> Il Metaverso applicato alla didattica: analisi, sfide e possibili limitazioni</a:t>
            </a:r>
            <a:endParaRPr sz="6600" dirty="0"/>
          </a:p>
        </p:txBody>
      </p:sp>
      <p:pic>
        <p:nvPicPr>
          <p:cNvPr id="189" name="image2.png" descr="image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50846" y="149169"/>
            <a:ext cx="2208780" cy="106353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92" name="Raggruppa"/>
          <p:cNvGrpSpPr/>
          <p:nvPr/>
        </p:nvGrpSpPr>
        <p:grpSpPr>
          <a:xfrm>
            <a:off x="602224" y="170717"/>
            <a:ext cx="1020435" cy="1020436"/>
            <a:chOff x="0" y="0"/>
            <a:chExt cx="1020434" cy="1020434"/>
          </a:xfrm>
        </p:grpSpPr>
        <p:sp>
          <p:nvSpPr>
            <p:cNvPr id="190" name="Cerchio"/>
            <p:cNvSpPr/>
            <p:nvPr/>
          </p:nvSpPr>
          <p:spPr>
            <a:xfrm>
              <a:off x="0" y="0"/>
              <a:ext cx="1020435" cy="1020435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lnSpc>
                  <a:spcPct val="100000"/>
                </a:lnSpc>
                <a:spcBef>
                  <a:spcPts val="0"/>
                </a:spcBef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pic>
          <p:nvPicPr>
            <p:cNvPr id="191" name="image2.tif" descr="image2.tif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40" y="2139"/>
              <a:ext cx="1016153" cy="101615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93" name="Nome Cognome Mat.:  xxxxxxxxx"/>
          <p:cNvSpPr txBox="1"/>
          <p:nvPr/>
        </p:nvSpPr>
        <p:spPr>
          <a:xfrm>
            <a:off x="6888740" y="6858268"/>
            <a:ext cx="5537024" cy="9951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r" defTabSz="534190">
              <a:lnSpc>
                <a:spcPct val="100000"/>
              </a:lnSpc>
              <a:spcBef>
                <a:spcPts val="0"/>
              </a:spcBef>
              <a:defRPr sz="2900" b="1">
                <a:solidFill>
                  <a:srgbClr val="303030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dirty="0"/>
              <a:t>Valentina Annunziata Matricola: 0512108693</a:t>
            </a:r>
            <a:endParaRPr dirty="0"/>
          </a:p>
        </p:txBody>
      </p:sp>
      <p:grpSp>
        <p:nvGrpSpPr>
          <p:cNvPr id="196" name="Raggruppa"/>
          <p:cNvGrpSpPr/>
          <p:nvPr/>
        </p:nvGrpSpPr>
        <p:grpSpPr>
          <a:xfrm>
            <a:off x="1837439" y="116347"/>
            <a:ext cx="1083420" cy="1129176"/>
            <a:chOff x="0" y="0"/>
            <a:chExt cx="1083419" cy="1129175"/>
          </a:xfrm>
        </p:grpSpPr>
        <p:sp>
          <p:nvSpPr>
            <p:cNvPr id="194" name="Ovale"/>
            <p:cNvSpPr/>
            <p:nvPr/>
          </p:nvSpPr>
          <p:spPr>
            <a:xfrm>
              <a:off x="49466" y="66770"/>
              <a:ext cx="1006820" cy="995634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lnSpc>
                  <a:spcPct val="100000"/>
                </a:lnSpc>
                <a:spcBef>
                  <a:spcPts val="0"/>
                </a:spcBef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pic>
          <p:nvPicPr>
            <p:cNvPr id="195" name="image1.tif" descr="image1.tif"/>
            <p:cNvPicPr>
              <a:picLocks noChangeAspect="1"/>
            </p:cNvPicPr>
            <p:nvPr/>
          </p:nvPicPr>
          <p:blipFill>
            <a:blip r:embed="rId5"/>
            <a:srcRect l="19293" r="24200" b="37033"/>
            <a:stretch>
              <a:fillRect/>
            </a:stretch>
          </p:blipFill>
          <p:spPr>
            <a:xfrm>
              <a:off x="0" y="0"/>
              <a:ext cx="1083420" cy="11291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00" name="QR code che riporta al PDF della tua tesi —&gt;"/>
          <p:cNvSpPr txBox="1"/>
          <p:nvPr/>
        </p:nvSpPr>
        <p:spPr>
          <a:xfrm>
            <a:off x="9466592" y="8519920"/>
            <a:ext cx="2011107" cy="10854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r>
              <a:rPr dirty="0"/>
              <a:t>QR code </a:t>
            </a:r>
            <a:r>
              <a:rPr dirty="0" err="1"/>
              <a:t>che</a:t>
            </a:r>
            <a:r>
              <a:rPr dirty="0"/>
              <a:t> </a:t>
            </a:r>
            <a:r>
              <a:rPr dirty="0" err="1"/>
              <a:t>riporta</a:t>
            </a:r>
            <a:r>
              <a:rPr dirty="0"/>
              <a:t> al PDF </a:t>
            </a:r>
            <a:r>
              <a:rPr dirty="0" err="1"/>
              <a:t>della</a:t>
            </a:r>
            <a:r>
              <a:rPr dirty="0"/>
              <a:t> </a:t>
            </a:r>
            <a:r>
              <a:rPr dirty="0" err="1"/>
              <a:t>tua</a:t>
            </a:r>
            <a:r>
              <a:rPr dirty="0"/>
              <a:t> </a:t>
            </a:r>
            <a:r>
              <a:rPr dirty="0" err="1"/>
              <a:t>tesi</a:t>
            </a:r>
            <a:r>
              <a:rPr dirty="0"/>
              <a:t> —&gt;</a:t>
            </a:r>
          </a:p>
        </p:txBody>
      </p:sp>
      <p:pic>
        <p:nvPicPr>
          <p:cNvPr id="201" name="Immagine" descr="Immagin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64315" y="8519920"/>
            <a:ext cx="990601" cy="990601"/>
          </a:xfrm>
          <a:prstGeom prst="rect">
            <a:avLst/>
          </a:prstGeom>
          <a:ln w="12700">
            <a:miter lim="400000"/>
          </a:ln>
        </p:spPr>
      </p:pic>
      <p:sp>
        <p:nvSpPr>
          <p:cNvPr id="202" name="Prof. Nome Cognome…"/>
          <p:cNvSpPr txBox="1"/>
          <p:nvPr/>
        </p:nvSpPr>
        <p:spPr>
          <a:xfrm>
            <a:off x="575334" y="6635130"/>
            <a:ext cx="5537024" cy="14414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534190">
              <a:lnSpc>
                <a:spcPct val="100000"/>
              </a:lnSpc>
              <a:spcBef>
                <a:spcPts val="0"/>
              </a:spcBef>
              <a:defRPr sz="2900" b="1">
                <a:solidFill>
                  <a:srgbClr val="303030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dirty="0"/>
              <a:t>Prof. Fabio Palomba</a:t>
            </a:r>
          </a:p>
          <a:p>
            <a:pPr defTabSz="534190">
              <a:lnSpc>
                <a:spcPct val="100000"/>
              </a:lnSpc>
              <a:spcBef>
                <a:spcPts val="0"/>
              </a:spcBef>
              <a:defRPr sz="2900" b="1">
                <a:solidFill>
                  <a:srgbClr val="303030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dirty="0"/>
              <a:t>Dott. Valeria Pontillo</a:t>
            </a:r>
          </a:p>
          <a:p>
            <a:pPr defTabSz="534190">
              <a:lnSpc>
                <a:spcPct val="100000"/>
              </a:lnSpc>
              <a:spcBef>
                <a:spcPts val="0"/>
              </a:spcBef>
              <a:defRPr sz="2900" b="1">
                <a:solidFill>
                  <a:srgbClr val="303030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dirty="0"/>
              <a:t>Dott. Dario di Dario</a:t>
            </a:r>
          </a:p>
        </p:txBody>
      </p:sp>
      <p:sp>
        <p:nvSpPr>
          <p:cNvPr id="203" name="Corso di Laurea (Magistrale) in Informatica"/>
          <p:cNvSpPr txBox="1"/>
          <p:nvPr/>
        </p:nvSpPr>
        <p:spPr>
          <a:xfrm>
            <a:off x="2376032" y="1530558"/>
            <a:ext cx="8252736" cy="3870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534190">
              <a:lnSpc>
                <a:spcPct val="100000"/>
              </a:lnSpc>
              <a:spcBef>
                <a:spcPts val="0"/>
              </a:spcBef>
              <a:defRPr sz="1800" b="1">
                <a:solidFill>
                  <a:srgbClr val="303030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r>
              <a:rPr dirty="0"/>
              <a:t>Corso di </a:t>
            </a:r>
            <a:r>
              <a:rPr dirty="0" err="1"/>
              <a:t>Laurea</a:t>
            </a:r>
            <a:r>
              <a:rPr dirty="0"/>
              <a:t> in Informatica</a:t>
            </a:r>
          </a:p>
        </p:txBody>
      </p:sp>
      <p:pic>
        <p:nvPicPr>
          <p:cNvPr id="10" name="email.png" descr="email.png">
            <a:extLst>
              <a:ext uri="{FF2B5EF4-FFF2-40B4-BE49-F238E27FC236}">
                <a16:creationId xmlns:a16="http://schemas.microsoft.com/office/drawing/2014/main" id="{BFF10328-3B7A-213B-732C-3D369E549D9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7092" y="8812099"/>
            <a:ext cx="254001" cy="25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1" name="linkedin(1).png" descr="linkedin(1).png">
            <a:extLst>
              <a:ext uri="{FF2B5EF4-FFF2-40B4-BE49-F238E27FC236}">
                <a16:creationId xmlns:a16="http://schemas.microsoft.com/office/drawing/2014/main" id="{56D31819-5E87-03E2-272A-7FF750E02E0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1852" y="9140462"/>
            <a:ext cx="279401" cy="279401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QR code che riporta al PDF della tua tesi —&gt;">
            <a:extLst>
              <a:ext uri="{FF2B5EF4-FFF2-40B4-BE49-F238E27FC236}">
                <a16:creationId xmlns:a16="http://schemas.microsoft.com/office/drawing/2014/main" id="{0C5B385F-30B9-2C79-A689-68540C3C356C}"/>
              </a:ext>
            </a:extLst>
          </p:cNvPr>
          <p:cNvSpPr txBox="1"/>
          <p:nvPr/>
        </p:nvSpPr>
        <p:spPr>
          <a:xfrm>
            <a:off x="921253" y="8701217"/>
            <a:ext cx="7917068" cy="10692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r>
              <a:rPr lang="it-IT" dirty="0">
                <a:hlinkClick r:id="rId9"/>
              </a:rPr>
              <a:t>v.annunziata17@studenti.unisa.it</a:t>
            </a:r>
            <a:endParaRPr lang="it-IT" dirty="0"/>
          </a:p>
          <a:p>
            <a:r>
              <a:rPr lang="it-IT" u="sng" dirty="0"/>
              <a:t>https://www.linkedin.com/in/valentina-annunziata-b3439b243</a:t>
            </a:r>
          </a:p>
          <a:p>
            <a:endParaRPr dirty="0"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Rettangolo"/>
          <p:cNvSpPr/>
          <p:nvPr/>
        </p:nvSpPr>
        <p:spPr>
          <a:xfrm>
            <a:off x="-6928" y="8409003"/>
            <a:ext cx="13018657" cy="1358093"/>
          </a:xfrm>
          <a:prstGeom prst="rect">
            <a:avLst/>
          </a:prstGeom>
          <a:solidFill>
            <a:srgbClr val="721414"/>
          </a:solidFill>
          <a:ln w="12700">
            <a:solidFill>
              <a:srgbClr val="721414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02" name="Rettangolo"/>
          <p:cNvSpPr/>
          <p:nvPr/>
        </p:nvSpPr>
        <p:spPr>
          <a:xfrm>
            <a:off x="-13857" y="1890"/>
            <a:ext cx="13018657" cy="1358090"/>
          </a:xfrm>
          <a:prstGeom prst="rect">
            <a:avLst/>
          </a:prstGeom>
          <a:solidFill>
            <a:srgbClr val="721414"/>
          </a:solidFill>
          <a:ln w="12700">
            <a:solidFill>
              <a:srgbClr val="721414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07" name="Titolo Sezione"/>
          <p:cNvSpPr txBox="1"/>
          <p:nvPr/>
        </p:nvSpPr>
        <p:spPr>
          <a:xfrm>
            <a:off x="557064" y="418044"/>
            <a:ext cx="11609060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sz="4500" b="1" spc="-90">
                <a:solidFill>
                  <a:srgbClr val="FFFFFF"/>
                </a:solidFill>
              </a:defRPr>
            </a:lvl1pPr>
          </a:lstStyle>
          <a:p>
            <a:r>
              <a:rPr lang="it-IT" dirty="0"/>
              <a:t>Conclusioni</a:t>
            </a:r>
          </a:p>
        </p:txBody>
      </p:sp>
      <p:pic>
        <p:nvPicPr>
          <p:cNvPr id="313" name="image2.png" descr="image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50846" y="149169"/>
            <a:ext cx="2208780" cy="1063532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645C9609-067E-D0A0-4D7A-525969BF33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8282" y="3256800"/>
            <a:ext cx="3240000" cy="3240000"/>
          </a:xfrm>
          <a:prstGeom prst="rect">
            <a:avLst/>
          </a:prstGeom>
        </p:spPr>
      </p:pic>
      <p:sp>
        <p:nvSpPr>
          <p:cNvPr id="8" name="Prof. Nome Cognome…">
            <a:extLst>
              <a:ext uri="{FF2B5EF4-FFF2-40B4-BE49-F238E27FC236}">
                <a16:creationId xmlns:a16="http://schemas.microsoft.com/office/drawing/2014/main" id="{72E48AF4-2C44-0507-2884-52B64D062A43}"/>
              </a:ext>
            </a:extLst>
          </p:cNvPr>
          <p:cNvSpPr txBox="1"/>
          <p:nvPr/>
        </p:nvSpPr>
        <p:spPr>
          <a:xfrm>
            <a:off x="6361594" y="3986813"/>
            <a:ext cx="5293245" cy="17799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marL="571500" indent="-571500" algn="just" defTabSz="53419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2900" b="1">
                <a:solidFill>
                  <a:srgbClr val="303030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sz="4000" dirty="0"/>
              <a:t>Traffico di rete</a:t>
            </a:r>
          </a:p>
          <a:p>
            <a:pPr marL="571500" indent="-571500" algn="just" defTabSz="53419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2900" b="1">
                <a:solidFill>
                  <a:srgbClr val="303030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sz="4000" dirty="0"/>
              <a:t>Barriere tecniche</a:t>
            </a:r>
          </a:p>
          <a:p>
            <a:pPr marL="571500" indent="-571500" algn="just" defTabSz="53419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2900" b="1">
                <a:solidFill>
                  <a:srgbClr val="303030"/>
                </a:solidFill>
                <a:latin typeface="+mj-lt"/>
                <a:ea typeface="+mj-ea"/>
                <a:cs typeface="+mj-cs"/>
                <a:sym typeface="Helvetica Neue"/>
              </a:defRPr>
            </a:pPr>
            <a:endParaRPr lang="it-IT" sz="2900" dirty="0"/>
          </a:p>
        </p:txBody>
      </p:sp>
      <p:pic>
        <p:nvPicPr>
          <p:cNvPr id="11" name="email.png" descr="email.png">
            <a:extLst>
              <a:ext uri="{FF2B5EF4-FFF2-40B4-BE49-F238E27FC236}">
                <a16:creationId xmlns:a16="http://schemas.microsoft.com/office/drawing/2014/main" id="{200A7A5E-7ED3-AE01-7A77-52EDF6FE0B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092" y="8812099"/>
            <a:ext cx="254001" cy="25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" name="linkedin(1).png" descr="linkedin(1).png">
            <a:extLst>
              <a:ext uri="{FF2B5EF4-FFF2-40B4-BE49-F238E27FC236}">
                <a16:creationId xmlns:a16="http://schemas.microsoft.com/office/drawing/2014/main" id="{DBDF1CA2-4E44-CA93-9327-88AEE93B09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1852" y="9140462"/>
            <a:ext cx="279401" cy="279401"/>
          </a:xfrm>
          <a:prstGeom prst="rect">
            <a:avLst/>
          </a:prstGeom>
          <a:ln w="12700">
            <a:miter lim="400000"/>
          </a:ln>
        </p:spPr>
      </p:pic>
      <p:sp>
        <p:nvSpPr>
          <p:cNvPr id="13" name="Titolo Tesi…">
            <a:extLst>
              <a:ext uri="{FF2B5EF4-FFF2-40B4-BE49-F238E27FC236}">
                <a16:creationId xmlns:a16="http://schemas.microsoft.com/office/drawing/2014/main" id="{CC90E8BD-A2FB-87FE-8BB0-B90E4C5181D4}"/>
              </a:ext>
            </a:extLst>
          </p:cNvPr>
          <p:cNvSpPr txBox="1"/>
          <p:nvPr/>
        </p:nvSpPr>
        <p:spPr>
          <a:xfrm>
            <a:off x="7725133" y="8553413"/>
            <a:ext cx="4735016" cy="10692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</a:defRPr>
            </a:pPr>
            <a:r>
              <a:rPr lang="it-IT" sz="1800" dirty="0">
                <a:latin typeface="+mj-lt"/>
              </a:rPr>
              <a:t>Il Metaverso applicato alla didattica</a:t>
            </a:r>
            <a:endParaRPr dirty="0"/>
          </a:p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</a:defRPr>
            </a:pPr>
            <a:r>
              <a:rPr lang="it-IT" dirty="0"/>
              <a:t>Valentina Annunziata</a:t>
            </a:r>
            <a:br>
              <a:rPr dirty="0"/>
            </a:br>
            <a:r>
              <a:rPr dirty="0" err="1"/>
              <a:t>Università</a:t>
            </a:r>
            <a:r>
              <a:rPr dirty="0"/>
              <a:t> </a:t>
            </a:r>
            <a:r>
              <a:rPr dirty="0" err="1"/>
              <a:t>degli</a:t>
            </a:r>
            <a:r>
              <a:rPr dirty="0"/>
              <a:t> </a:t>
            </a:r>
            <a:r>
              <a:rPr dirty="0" err="1"/>
              <a:t>Studi</a:t>
            </a:r>
            <a:r>
              <a:rPr dirty="0"/>
              <a:t> di Salerno</a:t>
            </a:r>
          </a:p>
        </p:txBody>
      </p:sp>
      <p:sp>
        <p:nvSpPr>
          <p:cNvPr id="14" name="QR code che riporta al PDF della tua tesi —&gt;">
            <a:extLst>
              <a:ext uri="{FF2B5EF4-FFF2-40B4-BE49-F238E27FC236}">
                <a16:creationId xmlns:a16="http://schemas.microsoft.com/office/drawing/2014/main" id="{B105107B-1B2A-949F-5BC6-1C6765D1B4D2}"/>
              </a:ext>
            </a:extLst>
          </p:cNvPr>
          <p:cNvSpPr txBox="1"/>
          <p:nvPr/>
        </p:nvSpPr>
        <p:spPr>
          <a:xfrm>
            <a:off x="921253" y="8701217"/>
            <a:ext cx="7917068" cy="10692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r>
              <a:rPr lang="it-IT" dirty="0">
                <a:hlinkClick r:id="rId7"/>
              </a:rPr>
              <a:t>v.annunziata17@studenti.unisa.it</a:t>
            </a:r>
            <a:endParaRPr lang="it-IT" dirty="0"/>
          </a:p>
          <a:p>
            <a:r>
              <a:rPr lang="it-IT" u="sng" dirty="0"/>
              <a:t>https://www.linkedin.com/in/valentina-annunziata-b3439b243</a:t>
            </a:r>
          </a:p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7580573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Rettangolo"/>
          <p:cNvSpPr/>
          <p:nvPr/>
        </p:nvSpPr>
        <p:spPr>
          <a:xfrm>
            <a:off x="-6928" y="8409003"/>
            <a:ext cx="13018657" cy="1358093"/>
          </a:xfrm>
          <a:prstGeom prst="rect">
            <a:avLst/>
          </a:prstGeom>
          <a:solidFill>
            <a:srgbClr val="721414"/>
          </a:solidFill>
          <a:ln w="12700">
            <a:solidFill>
              <a:srgbClr val="721414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02" name="Rettangolo"/>
          <p:cNvSpPr/>
          <p:nvPr/>
        </p:nvSpPr>
        <p:spPr>
          <a:xfrm>
            <a:off x="-13857" y="1890"/>
            <a:ext cx="13018657" cy="1358090"/>
          </a:xfrm>
          <a:prstGeom prst="rect">
            <a:avLst/>
          </a:prstGeom>
          <a:solidFill>
            <a:srgbClr val="721414"/>
          </a:solidFill>
          <a:ln w="12700">
            <a:solidFill>
              <a:srgbClr val="721414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07" name="Titolo Sezione"/>
          <p:cNvSpPr txBox="1"/>
          <p:nvPr/>
        </p:nvSpPr>
        <p:spPr>
          <a:xfrm>
            <a:off x="557064" y="418044"/>
            <a:ext cx="11609060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sz="4500" b="1" spc="-90">
                <a:solidFill>
                  <a:srgbClr val="FFFFFF"/>
                </a:solidFill>
              </a:defRPr>
            </a:lvl1pPr>
          </a:lstStyle>
          <a:p>
            <a:r>
              <a:rPr lang="it-IT" dirty="0"/>
              <a:t>Conclusioni</a:t>
            </a:r>
          </a:p>
        </p:txBody>
      </p:sp>
      <p:pic>
        <p:nvPicPr>
          <p:cNvPr id="313" name="image2.png" descr="image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50846" y="149169"/>
            <a:ext cx="2208780" cy="1063532"/>
          </a:xfrm>
          <a:prstGeom prst="rect">
            <a:avLst/>
          </a:prstGeom>
          <a:ln w="12700">
            <a:miter lim="400000"/>
          </a:ln>
        </p:spPr>
      </p:pic>
      <p:pic>
        <p:nvPicPr>
          <p:cNvPr id="4" name="Immagine 3" descr="Immagine che contiene testo, orologio&#10;&#10;Descrizione generata automaticamente">
            <a:extLst>
              <a:ext uri="{FF2B5EF4-FFF2-40B4-BE49-F238E27FC236}">
                <a16:creationId xmlns:a16="http://schemas.microsoft.com/office/drawing/2014/main" id="{DAB73F7D-FA59-7CE7-54A6-EA16127CBA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3143" y="3256800"/>
            <a:ext cx="3240000" cy="3240000"/>
          </a:xfrm>
          <a:prstGeom prst="rect">
            <a:avLst/>
          </a:prstGeom>
        </p:spPr>
      </p:pic>
      <p:sp>
        <p:nvSpPr>
          <p:cNvPr id="5" name="Prof. Nome Cognome…">
            <a:extLst>
              <a:ext uri="{FF2B5EF4-FFF2-40B4-BE49-F238E27FC236}">
                <a16:creationId xmlns:a16="http://schemas.microsoft.com/office/drawing/2014/main" id="{84493F39-66A5-5977-4C13-9ED95093D742}"/>
              </a:ext>
            </a:extLst>
          </p:cNvPr>
          <p:cNvSpPr txBox="1"/>
          <p:nvPr/>
        </p:nvSpPr>
        <p:spPr>
          <a:xfrm>
            <a:off x="6502400" y="3348176"/>
            <a:ext cx="5815166" cy="30572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marL="571500" indent="-571500" algn="just" defTabSz="53419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2900" b="1">
                <a:solidFill>
                  <a:srgbClr val="303030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sz="3200" dirty="0"/>
              <a:t>Cyberbullismo</a:t>
            </a:r>
          </a:p>
          <a:p>
            <a:pPr marL="571500" indent="-571500" algn="just" defTabSz="53419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2900" b="1">
                <a:solidFill>
                  <a:srgbClr val="303030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sz="3200" dirty="0"/>
              <a:t>Esposizione a contenuti vietati ai minori</a:t>
            </a:r>
          </a:p>
          <a:p>
            <a:pPr marL="571500" indent="-571500" algn="just" defTabSz="53419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2900" b="1">
                <a:solidFill>
                  <a:srgbClr val="303030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sz="3200" dirty="0"/>
              <a:t>Intrusione di utenti</a:t>
            </a:r>
          </a:p>
          <a:p>
            <a:pPr marL="571500" indent="-571500" algn="just" defTabSz="53419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2900" b="1">
                <a:solidFill>
                  <a:srgbClr val="303030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sz="3200" dirty="0"/>
              <a:t>Focus sulle metodologie di insegnamento</a:t>
            </a:r>
          </a:p>
        </p:txBody>
      </p:sp>
      <p:pic>
        <p:nvPicPr>
          <p:cNvPr id="10" name="email.png" descr="email.png">
            <a:extLst>
              <a:ext uri="{FF2B5EF4-FFF2-40B4-BE49-F238E27FC236}">
                <a16:creationId xmlns:a16="http://schemas.microsoft.com/office/drawing/2014/main" id="{A71B68C9-BD8A-5226-0D5F-C5AD73E1C2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092" y="8812099"/>
            <a:ext cx="254001" cy="25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1" name="linkedin(1).png" descr="linkedin(1).png">
            <a:extLst>
              <a:ext uri="{FF2B5EF4-FFF2-40B4-BE49-F238E27FC236}">
                <a16:creationId xmlns:a16="http://schemas.microsoft.com/office/drawing/2014/main" id="{C62FF661-FA10-479A-7510-EC5501B498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1852" y="9140462"/>
            <a:ext cx="279401" cy="279401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Titolo Tesi…">
            <a:extLst>
              <a:ext uri="{FF2B5EF4-FFF2-40B4-BE49-F238E27FC236}">
                <a16:creationId xmlns:a16="http://schemas.microsoft.com/office/drawing/2014/main" id="{70F24FA3-DC5E-B5C1-77F7-711B83D36061}"/>
              </a:ext>
            </a:extLst>
          </p:cNvPr>
          <p:cNvSpPr txBox="1"/>
          <p:nvPr/>
        </p:nvSpPr>
        <p:spPr>
          <a:xfrm>
            <a:off x="7725133" y="8553413"/>
            <a:ext cx="4735016" cy="10692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</a:defRPr>
            </a:pPr>
            <a:r>
              <a:rPr lang="it-IT" sz="1800" dirty="0">
                <a:latin typeface="+mj-lt"/>
              </a:rPr>
              <a:t>Il Metaverso applicato alla didattica</a:t>
            </a:r>
            <a:endParaRPr dirty="0"/>
          </a:p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</a:defRPr>
            </a:pPr>
            <a:r>
              <a:rPr lang="it-IT" dirty="0"/>
              <a:t>Valentina Annunziata</a:t>
            </a:r>
            <a:br>
              <a:rPr dirty="0"/>
            </a:br>
            <a:r>
              <a:rPr dirty="0" err="1"/>
              <a:t>Università</a:t>
            </a:r>
            <a:r>
              <a:rPr dirty="0"/>
              <a:t> </a:t>
            </a:r>
            <a:r>
              <a:rPr dirty="0" err="1"/>
              <a:t>degli</a:t>
            </a:r>
            <a:r>
              <a:rPr dirty="0"/>
              <a:t> </a:t>
            </a:r>
            <a:r>
              <a:rPr dirty="0" err="1"/>
              <a:t>Studi</a:t>
            </a:r>
            <a:r>
              <a:rPr dirty="0"/>
              <a:t> di Salerno</a:t>
            </a:r>
          </a:p>
        </p:txBody>
      </p:sp>
      <p:sp>
        <p:nvSpPr>
          <p:cNvPr id="13" name="QR code che riporta al PDF della tua tesi —&gt;">
            <a:extLst>
              <a:ext uri="{FF2B5EF4-FFF2-40B4-BE49-F238E27FC236}">
                <a16:creationId xmlns:a16="http://schemas.microsoft.com/office/drawing/2014/main" id="{F4637A7E-E02A-76FE-8C79-F5FB0FA15C3A}"/>
              </a:ext>
            </a:extLst>
          </p:cNvPr>
          <p:cNvSpPr txBox="1"/>
          <p:nvPr/>
        </p:nvSpPr>
        <p:spPr>
          <a:xfrm>
            <a:off x="921253" y="8701217"/>
            <a:ext cx="7917068" cy="10692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r>
              <a:rPr lang="it-IT" dirty="0">
                <a:hlinkClick r:id="rId7"/>
              </a:rPr>
              <a:t>v.annunziata17@studenti.unisa.it</a:t>
            </a:r>
            <a:endParaRPr lang="it-IT" dirty="0"/>
          </a:p>
          <a:p>
            <a:r>
              <a:rPr lang="it-IT" u="sng" dirty="0"/>
              <a:t>https://www.linkedin.com/in/valentina-annunziata-b3439b243</a:t>
            </a:r>
          </a:p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8405193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Rettangolo"/>
          <p:cNvSpPr/>
          <p:nvPr/>
        </p:nvSpPr>
        <p:spPr>
          <a:xfrm>
            <a:off x="-6928" y="8409003"/>
            <a:ext cx="13018657" cy="1358093"/>
          </a:xfrm>
          <a:prstGeom prst="rect">
            <a:avLst/>
          </a:prstGeom>
          <a:solidFill>
            <a:srgbClr val="721414"/>
          </a:solidFill>
          <a:ln w="12700">
            <a:solidFill>
              <a:srgbClr val="721414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02" name="Rettangolo"/>
          <p:cNvSpPr/>
          <p:nvPr/>
        </p:nvSpPr>
        <p:spPr>
          <a:xfrm>
            <a:off x="-13857" y="1890"/>
            <a:ext cx="13018657" cy="1358090"/>
          </a:xfrm>
          <a:prstGeom prst="rect">
            <a:avLst/>
          </a:prstGeom>
          <a:solidFill>
            <a:srgbClr val="721414"/>
          </a:solidFill>
          <a:ln w="12700">
            <a:solidFill>
              <a:srgbClr val="721414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07" name="Titolo Sezione"/>
          <p:cNvSpPr txBox="1"/>
          <p:nvPr/>
        </p:nvSpPr>
        <p:spPr>
          <a:xfrm>
            <a:off x="557064" y="418044"/>
            <a:ext cx="11609060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sz="4500" b="1" spc="-90">
                <a:solidFill>
                  <a:srgbClr val="FFFFFF"/>
                </a:solidFill>
              </a:defRPr>
            </a:lvl1pPr>
          </a:lstStyle>
          <a:p>
            <a:r>
              <a:rPr lang="it-IT" dirty="0"/>
              <a:t>Conclusioni</a:t>
            </a:r>
          </a:p>
        </p:txBody>
      </p:sp>
      <p:pic>
        <p:nvPicPr>
          <p:cNvPr id="313" name="image2.png" descr="image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50846" y="149169"/>
            <a:ext cx="2208780" cy="1063532"/>
          </a:xfrm>
          <a:prstGeom prst="rect">
            <a:avLst/>
          </a:prstGeom>
          <a:ln w="12700">
            <a:miter lim="400000"/>
          </a:ln>
        </p:spPr>
      </p:pic>
      <p:pic>
        <p:nvPicPr>
          <p:cNvPr id="4" name="Immagine 3" descr="Immagine che contiene testo, grafica vettoriale&#10;&#10;Descrizione generata automaticamente">
            <a:extLst>
              <a:ext uri="{FF2B5EF4-FFF2-40B4-BE49-F238E27FC236}">
                <a16:creationId xmlns:a16="http://schemas.microsoft.com/office/drawing/2014/main" id="{ED173FF6-6848-EED4-1B6A-FCF1BBDE0F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1317" y="3264491"/>
            <a:ext cx="3240000" cy="3240000"/>
          </a:xfrm>
          <a:prstGeom prst="rect">
            <a:avLst/>
          </a:prstGeom>
        </p:spPr>
      </p:pic>
      <p:sp>
        <p:nvSpPr>
          <p:cNvPr id="5" name="Prof. Nome Cognome…">
            <a:extLst>
              <a:ext uri="{FF2B5EF4-FFF2-40B4-BE49-F238E27FC236}">
                <a16:creationId xmlns:a16="http://schemas.microsoft.com/office/drawing/2014/main" id="{244B35B3-FEDF-A332-2A42-6C65E02ABFD2}"/>
              </a:ext>
            </a:extLst>
          </p:cNvPr>
          <p:cNvSpPr txBox="1"/>
          <p:nvPr/>
        </p:nvSpPr>
        <p:spPr>
          <a:xfrm>
            <a:off x="6361594" y="3622778"/>
            <a:ext cx="7655560" cy="25648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marL="571500" indent="-571500" algn="just" defTabSz="53419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2900" b="1">
                <a:solidFill>
                  <a:srgbClr val="303030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sz="3200" dirty="0"/>
              <a:t>Effetti cognitivi e neurologici</a:t>
            </a:r>
          </a:p>
          <a:p>
            <a:pPr marL="571500" indent="-571500" algn="just" defTabSz="53419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2900" b="1">
                <a:solidFill>
                  <a:srgbClr val="303030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sz="3200" dirty="0"/>
              <a:t>Alienazione dalla vita reale</a:t>
            </a:r>
          </a:p>
          <a:p>
            <a:pPr marL="571500" indent="-571500" algn="just" defTabSz="53419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2900" b="1">
                <a:solidFill>
                  <a:srgbClr val="303030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sz="3200" dirty="0"/>
              <a:t>Dipendenza</a:t>
            </a:r>
          </a:p>
          <a:p>
            <a:pPr marL="571500" indent="-571500" algn="just" defTabSz="53419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2900" b="1">
                <a:solidFill>
                  <a:srgbClr val="303030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sz="3200" dirty="0"/>
              <a:t>Problemi di salute</a:t>
            </a:r>
          </a:p>
          <a:p>
            <a:pPr marL="571500" indent="-571500" algn="just" defTabSz="53419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2900" b="1">
                <a:solidFill>
                  <a:srgbClr val="303030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sz="3200" dirty="0"/>
              <a:t>Privacy</a:t>
            </a:r>
          </a:p>
        </p:txBody>
      </p:sp>
      <p:pic>
        <p:nvPicPr>
          <p:cNvPr id="7" name="email.png" descr="email.png">
            <a:extLst>
              <a:ext uri="{FF2B5EF4-FFF2-40B4-BE49-F238E27FC236}">
                <a16:creationId xmlns:a16="http://schemas.microsoft.com/office/drawing/2014/main" id="{D27E8BB9-25B5-17D2-34C0-559A0EB76B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092" y="8812099"/>
            <a:ext cx="254001" cy="25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8" name="linkedin(1).png" descr="linkedin(1).png">
            <a:extLst>
              <a:ext uri="{FF2B5EF4-FFF2-40B4-BE49-F238E27FC236}">
                <a16:creationId xmlns:a16="http://schemas.microsoft.com/office/drawing/2014/main" id="{14500AF6-84AD-BD2C-1BE5-57B1E72B21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1852" y="9140462"/>
            <a:ext cx="279401" cy="279401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Titolo Tesi…">
            <a:extLst>
              <a:ext uri="{FF2B5EF4-FFF2-40B4-BE49-F238E27FC236}">
                <a16:creationId xmlns:a16="http://schemas.microsoft.com/office/drawing/2014/main" id="{C4347D30-49A0-3F47-107E-DC062FC1B084}"/>
              </a:ext>
            </a:extLst>
          </p:cNvPr>
          <p:cNvSpPr txBox="1"/>
          <p:nvPr/>
        </p:nvSpPr>
        <p:spPr>
          <a:xfrm>
            <a:off x="7725133" y="8553413"/>
            <a:ext cx="4735016" cy="10692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</a:defRPr>
            </a:pPr>
            <a:r>
              <a:rPr lang="it-IT" sz="1800" dirty="0">
                <a:latin typeface="+mj-lt"/>
              </a:rPr>
              <a:t>Il Metaverso applicato alla didattica</a:t>
            </a:r>
            <a:endParaRPr dirty="0"/>
          </a:p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</a:defRPr>
            </a:pPr>
            <a:r>
              <a:rPr lang="it-IT" dirty="0"/>
              <a:t>Valentina Annunziata</a:t>
            </a:r>
            <a:br>
              <a:rPr dirty="0"/>
            </a:br>
            <a:r>
              <a:rPr dirty="0" err="1"/>
              <a:t>Università</a:t>
            </a:r>
            <a:r>
              <a:rPr dirty="0"/>
              <a:t> </a:t>
            </a:r>
            <a:r>
              <a:rPr dirty="0" err="1"/>
              <a:t>degli</a:t>
            </a:r>
            <a:r>
              <a:rPr dirty="0"/>
              <a:t> </a:t>
            </a:r>
            <a:r>
              <a:rPr dirty="0" err="1"/>
              <a:t>Studi</a:t>
            </a:r>
            <a:r>
              <a:rPr dirty="0"/>
              <a:t> di Salerno</a:t>
            </a:r>
          </a:p>
        </p:txBody>
      </p:sp>
      <p:sp>
        <p:nvSpPr>
          <p:cNvPr id="10" name="QR code che riporta al PDF della tua tesi —&gt;">
            <a:extLst>
              <a:ext uri="{FF2B5EF4-FFF2-40B4-BE49-F238E27FC236}">
                <a16:creationId xmlns:a16="http://schemas.microsoft.com/office/drawing/2014/main" id="{E28D5630-36AC-2885-96CB-A2A7D498F4D8}"/>
              </a:ext>
            </a:extLst>
          </p:cNvPr>
          <p:cNvSpPr txBox="1"/>
          <p:nvPr/>
        </p:nvSpPr>
        <p:spPr>
          <a:xfrm>
            <a:off x="921253" y="8701217"/>
            <a:ext cx="7917068" cy="10692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r>
              <a:rPr lang="it-IT" dirty="0">
                <a:hlinkClick r:id="rId7"/>
              </a:rPr>
              <a:t>v.annunziata17@studenti.unisa.it</a:t>
            </a:r>
            <a:endParaRPr lang="it-IT" dirty="0"/>
          </a:p>
          <a:p>
            <a:r>
              <a:rPr lang="it-IT" u="sng" dirty="0"/>
              <a:t>https://www.linkedin.com/in/valentina-annunziata-b3439b243</a:t>
            </a:r>
          </a:p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3045320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Rettangolo"/>
          <p:cNvSpPr/>
          <p:nvPr/>
        </p:nvSpPr>
        <p:spPr>
          <a:xfrm>
            <a:off x="-6928" y="8409003"/>
            <a:ext cx="13018657" cy="1358093"/>
          </a:xfrm>
          <a:prstGeom prst="rect">
            <a:avLst/>
          </a:prstGeom>
          <a:solidFill>
            <a:srgbClr val="721414"/>
          </a:solidFill>
          <a:ln w="12700">
            <a:solidFill>
              <a:srgbClr val="721414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02" name="Rettangolo"/>
          <p:cNvSpPr/>
          <p:nvPr/>
        </p:nvSpPr>
        <p:spPr>
          <a:xfrm>
            <a:off x="-13857" y="1890"/>
            <a:ext cx="13018657" cy="1358090"/>
          </a:xfrm>
          <a:prstGeom prst="rect">
            <a:avLst/>
          </a:prstGeom>
          <a:solidFill>
            <a:srgbClr val="721414"/>
          </a:solidFill>
          <a:ln w="12700">
            <a:solidFill>
              <a:srgbClr val="721414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07" name="Titolo Sezione"/>
          <p:cNvSpPr txBox="1"/>
          <p:nvPr/>
        </p:nvSpPr>
        <p:spPr>
          <a:xfrm>
            <a:off x="557064" y="418044"/>
            <a:ext cx="11609060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sz="4500" b="1" spc="-90">
                <a:solidFill>
                  <a:srgbClr val="FFFFFF"/>
                </a:solidFill>
              </a:defRPr>
            </a:lvl1pPr>
          </a:lstStyle>
          <a:p>
            <a:r>
              <a:rPr lang="it-IT" dirty="0"/>
              <a:t>Conclusioni</a:t>
            </a:r>
          </a:p>
        </p:txBody>
      </p:sp>
      <p:pic>
        <p:nvPicPr>
          <p:cNvPr id="313" name="image2.png" descr="image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50846" y="149169"/>
            <a:ext cx="2208780" cy="1063532"/>
          </a:xfrm>
          <a:prstGeom prst="rect">
            <a:avLst/>
          </a:prstGeom>
          <a:ln w="12700">
            <a:miter lim="400000"/>
          </a:ln>
        </p:spPr>
      </p:pic>
      <p:pic>
        <p:nvPicPr>
          <p:cNvPr id="4" name="Immagine 3" descr="Immagine che contiene testo, grafica vettoriale&#10;&#10;Descrizione generata automaticamente">
            <a:extLst>
              <a:ext uri="{FF2B5EF4-FFF2-40B4-BE49-F238E27FC236}">
                <a16:creationId xmlns:a16="http://schemas.microsoft.com/office/drawing/2014/main" id="{603736FE-4BC8-BF68-3B88-DDCA09E2FD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4637" y="3256800"/>
            <a:ext cx="3240000" cy="3240000"/>
          </a:xfrm>
          <a:prstGeom prst="rect">
            <a:avLst/>
          </a:prstGeom>
        </p:spPr>
      </p:pic>
      <p:sp>
        <p:nvSpPr>
          <p:cNvPr id="5" name="Prof. Nome Cognome…">
            <a:extLst>
              <a:ext uri="{FF2B5EF4-FFF2-40B4-BE49-F238E27FC236}">
                <a16:creationId xmlns:a16="http://schemas.microsoft.com/office/drawing/2014/main" id="{247D0E6E-081E-2380-13B0-3310DA9D7EC0}"/>
              </a:ext>
            </a:extLst>
          </p:cNvPr>
          <p:cNvSpPr txBox="1"/>
          <p:nvPr/>
        </p:nvSpPr>
        <p:spPr>
          <a:xfrm>
            <a:off x="6714001" y="4517727"/>
            <a:ext cx="5452123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marL="571500" indent="-571500" algn="just" defTabSz="53419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2900" b="1">
                <a:solidFill>
                  <a:srgbClr val="303030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sz="4000" dirty="0"/>
              <a:t>Divario</a:t>
            </a:r>
            <a:r>
              <a:rPr lang="it-IT" sz="3200" dirty="0"/>
              <a:t> </a:t>
            </a:r>
            <a:r>
              <a:rPr lang="it-IT" sz="4000" dirty="0"/>
              <a:t>economico</a:t>
            </a:r>
            <a:endParaRPr lang="it-IT" sz="3200" dirty="0"/>
          </a:p>
        </p:txBody>
      </p:sp>
      <p:pic>
        <p:nvPicPr>
          <p:cNvPr id="11" name="email.png" descr="email.png">
            <a:extLst>
              <a:ext uri="{FF2B5EF4-FFF2-40B4-BE49-F238E27FC236}">
                <a16:creationId xmlns:a16="http://schemas.microsoft.com/office/drawing/2014/main" id="{181A0AF7-185B-CB03-4510-25E9E75554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092" y="8812099"/>
            <a:ext cx="254001" cy="25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" name="linkedin(1).png" descr="linkedin(1).png">
            <a:extLst>
              <a:ext uri="{FF2B5EF4-FFF2-40B4-BE49-F238E27FC236}">
                <a16:creationId xmlns:a16="http://schemas.microsoft.com/office/drawing/2014/main" id="{4F5083A3-B6EE-FCAA-7850-2B53B437C2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1852" y="9140462"/>
            <a:ext cx="279401" cy="279401"/>
          </a:xfrm>
          <a:prstGeom prst="rect">
            <a:avLst/>
          </a:prstGeom>
          <a:ln w="12700">
            <a:miter lim="400000"/>
          </a:ln>
        </p:spPr>
      </p:pic>
      <p:sp>
        <p:nvSpPr>
          <p:cNvPr id="13" name="Titolo Tesi…">
            <a:extLst>
              <a:ext uri="{FF2B5EF4-FFF2-40B4-BE49-F238E27FC236}">
                <a16:creationId xmlns:a16="http://schemas.microsoft.com/office/drawing/2014/main" id="{42A107A9-32B9-BC0F-BE67-4AC093694110}"/>
              </a:ext>
            </a:extLst>
          </p:cNvPr>
          <p:cNvSpPr txBox="1"/>
          <p:nvPr/>
        </p:nvSpPr>
        <p:spPr>
          <a:xfrm>
            <a:off x="7725133" y="8553413"/>
            <a:ext cx="4735016" cy="10692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</a:defRPr>
            </a:pPr>
            <a:r>
              <a:rPr lang="it-IT" sz="1800" dirty="0">
                <a:latin typeface="+mj-lt"/>
              </a:rPr>
              <a:t>Il Metaverso applicato alla didattica</a:t>
            </a:r>
            <a:endParaRPr dirty="0"/>
          </a:p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</a:defRPr>
            </a:pPr>
            <a:r>
              <a:rPr lang="it-IT" dirty="0"/>
              <a:t>Valentina Annunziata</a:t>
            </a:r>
            <a:br>
              <a:rPr dirty="0"/>
            </a:br>
            <a:r>
              <a:rPr dirty="0" err="1"/>
              <a:t>Università</a:t>
            </a:r>
            <a:r>
              <a:rPr dirty="0"/>
              <a:t> </a:t>
            </a:r>
            <a:r>
              <a:rPr dirty="0" err="1"/>
              <a:t>degli</a:t>
            </a:r>
            <a:r>
              <a:rPr dirty="0"/>
              <a:t> </a:t>
            </a:r>
            <a:r>
              <a:rPr dirty="0" err="1"/>
              <a:t>Studi</a:t>
            </a:r>
            <a:r>
              <a:rPr dirty="0"/>
              <a:t> di Salerno</a:t>
            </a:r>
          </a:p>
        </p:txBody>
      </p:sp>
      <p:sp>
        <p:nvSpPr>
          <p:cNvPr id="14" name="QR code che riporta al PDF della tua tesi —&gt;">
            <a:extLst>
              <a:ext uri="{FF2B5EF4-FFF2-40B4-BE49-F238E27FC236}">
                <a16:creationId xmlns:a16="http://schemas.microsoft.com/office/drawing/2014/main" id="{B6282839-DF70-5812-3F9F-8AF5BE64F86C}"/>
              </a:ext>
            </a:extLst>
          </p:cNvPr>
          <p:cNvSpPr txBox="1"/>
          <p:nvPr/>
        </p:nvSpPr>
        <p:spPr>
          <a:xfrm>
            <a:off x="921253" y="8701217"/>
            <a:ext cx="7917068" cy="10692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r>
              <a:rPr lang="it-IT" dirty="0">
                <a:hlinkClick r:id="rId7"/>
              </a:rPr>
              <a:t>v.annunziata17@studenti.unisa.it</a:t>
            </a:r>
            <a:endParaRPr lang="it-IT" dirty="0"/>
          </a:p>
          <a:p>
            <a:r>
              <a:rPr lang="it-IT" u="sng" dirty="0"/>
              <a:t>https://www.linkedin.com/in/valentina-annunziata-b3439b243</a:t>
            </a:r>
          </a:p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6222220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Rettangolo"/>
          <p:cNvSpPr/>
          <p:nvPr/>
        </p:nvSpPr>
        <p:spPr>
          <a:xfrm>
            <a:off x="-6928" y="8409003"/>
            <a:ext cx="13018657" cy="1358093"/>
          </a:xfrm>
          <a:prstGeom prst="rect">
            <a:avLst/>
          </a:prstGeom>
          <a:solidFill>
            <a:srgbClr val="721414"/>
          </a:solidFill>
          <a:ln w="12700">
            <a:solidFill>
              <a:srgbClr val="721414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02" name="Rettangolo"/>
          <p:cNvSpPr/>
          <p:nvPr/>
        </p:nvSpPr>
        <p:spPr>
          <a:xfrm>
            <a:off x="-13857" y="1890"/>
            <a:ext cx="13018657" cy="1358090"/>
          </a:xfrm>
          <a:prstGeom prst="rect">
            <a:avLst/>
          </a:prstGeom>
          <a:solidFill>
            <a:srgbClr val="721414"/>
          </a:solidFill>
          <a:ln w="12700">
            <a:solidFill>
              <a:srgbClr val="721414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07" name="Titolo Sezione"/>
          <p:cNvSpPr txBox="1"/>
          <p:nvPr/>
        </p:nvSpPr>
        <p:spPr>
          <a:xfrm>
            <a:off x="557064" y="418044"/>
            <a:ext cx="11609060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sz="4500" b="1" spc="-90">
                <a:solidFill>
                  <a:srgbClr val="FFFFFF"/>
                </a:solidFill>
              </a:defRPr>
            </a:lvl1pPr>
          </a:lstStyle>
          <a:p>
            <a:r>
              <a:rPr lang="it-IT" dirty="0"/>
              <a:t>Conclusioni</a:t>
            </a:r>
          </a:p>
        </p:txBody>
      </p:sp>
      <p:pic>
        <p:nvPicPr>
          <p:cNvPr id="313" name="image2.png" descr="image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50846" y="149169"/>
            <a:ext cx="2208780" cy="1063532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Immagine 5" descr="Immagine che contiene testo&#10;&#10;Descrizione generata automaticamente">
            <a:extLst>
              <a:ext uri="{FF2B5EF4-FFF2-40B4-BE49-F238E27FC236}">
                <a16:creationId xmlns:a16="http://schemas.microsoft.com/office/drawing/2014/main" id="{6598AA41-B580-F813-0D0F-7B887B4BF5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4859" y="3243125"/>
            <a:ext cx="4464547" cy="3267350"/>
          </a:xfrm>
          <a:prstGeom prst="rect">
            <a:avLst/>
          </a:prstGeom>
        </p:spPr>
      </p:pic>
      <p:pic>
        <p:nvPicPr>
          <p:cNvPr id="8" name="Immagine 7" descr="Immagine che contiene testo, giornale, documento&#10;&#10;Descrizione generata automaticamente">
            <a:extLst>
              <a:ext uri="{FF2B5EF4-FFF2-40B4-BE49-F238E27FC236}">
                <a16:creationId xmlns:a16="http://schemas.microsoft.com/office/drawing/2014/main" id="{F6A3D3D0-C71C-FC2B-7FF5-E60AF4DD01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0001" y="1673035"/>
            <a:ext cx="4846284" cy="6271091"/>
          </a:xfrm>
          <a:prstGeom prst="rect">
            <a:avLst/>
          </a:prstGeom>
        </p:spPr>
      </p:pic>
      <p:sp>
        <p:nvSpPr>
          <p:cNvPr id="9" name="Ovale 8">
            <a:extLst>
              <a:ext uri="{FF2B5EF4-FFF2-40B4-BE49-F238E27FC236}">
                <a16:creationId xmlns:a16="http://schemas.microsoft.com/office/drawing/2014/main" id="{51E86FF9-9449-E3C8-3CD4-7EFE24585364}"/>
              </a:ext>
            </a:extLst>
          </p:cNvPr>
          <p:cNvSpPr/>
          <p:nvPr/>
        </p:nvSpPr>
        <p:spPr>
          <a:xfrm>
            <a:off x="3996266" y="5043593"/>
            <a:ext cx="1845733" cy="1016000"/>
          </a:xfrm>
          <a:prstGeom prst="ellipse">
            <a:avLst/>
          </a:prstGeom>
          <a:noFill/>
          <a:ln w="38100" cap="flat">
            <a:solidFill>
              <a:srgbClr val="721414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it-IT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cxnSp>
        <p:nvCxnSpPr>
          <p:cNvPr id="10" name="Connettore curvo 9">
            <a:extLst>
              <a:ext uri="{FF2B5EF4-FFF2-40B4-BE49-F238E27FC236}">
                <a16:creationId xmlns:a16="http://schemas.microsoft.com/office/drawing/2014/main" id="{87A6A4B5-6D0D-7E14-2B09-F90A83358217}"/>
              </a:ext>
            </a:extLst>
          </p:cNvPr>
          <p:cNvCxnSpPr>
            <a:cxnSpLocks/>
            <a:stCxn id="9" idx="6"/>
            <a:endCxn id="6" idx="0"/>
          </p:cNvCxnSpPr>
          <p:nvPr/>
        </p:nvCxnSpPr>
        <p:spPr>
          <a:xfrm flipV="1">
            <a:off x="5841999" y="3243125"/>
            <a:ext cx="3525134" cy="2308468"/>
          </a:xfrm>
          <a:prstGeom prst="curvedConnector4">
            <a:avLst>
              <a:gd name="adj1" fmla="val 17377"/>
              <a:gd name="adj2" fmla="val 142178"/>
            </a:avLst>
          </a:prstGeom>
          <a:ln>
            <a:solidFill>
              <a:srgbClr val="721414"/>
            </a:solidFill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1" name="email.png" descr="email.png">
            <a:extLst>
              <a:ext uri="{FF2B5EF4-FFF2-40B4-BE49-F238E27FC236}">
                <a16:creationId xmlns:a16="http://schemas.microsoft.com/office/drawing/2014/main" id="{56C4C344-A4FF-2906-4E56-D6E98F380D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7092" y="8812099"/>
            <a:ext cx="254001" cy="25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2" name="linkedin(1).png" descr="linkedin(1).png">
            <a:extLst>
              <a:ext uri="{FF2B5EF4-FFF2-40B4-BE49-F238E27FC236}">
                <a16:creationId xmlns:a16="http://schemas.microsoft.com/office/drawing/2014/main" id="{A110217B-5DDC-A074-00C7-3BECA20CB29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1852" y="9140462"/>
            <a:ext cx="279401" cy="279401"/>
          </a:xfrm>
          <a:prstGeom prst="rect">
            <a:avLst/>
          </a:prstGeom>
          <a:ln w="12700">
            <a:miter lim="400000"/>
          </a:ln>
        </p:spPr>
      </p:pic>
      <p:sp>
        <p:nvSpPr>
          <p:cNvPr id="23" name="Titolo Tesi…">
            <a:extLst>
              <a:ext uri="{FF2B5EF4-FFF2-40B4-BE49-F238E27FC236}">
                <a16:creationId xmlns:a16="http://schemas.microsoft.com/office/drawing/2014/main" id="{3DC9099E-3A3A-B8B3-D3C3-3D23A14199B5}"/>
              </a:ext>
            </a:extLst>
          </p:cNvPr>
          <p:cNvSpPr txBox="1"/>
          <p:nvPr/>
        </p:nvSpPr>
        <p:spPr>
          <a:xfrm>
            <a:off x="7725133" y="8553413"/>
            <a:ext cx="4735016" cy="10692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</a:defRPr>
            </a:pPr>
            <a:r>
              <a:rPr lang="it-IT" sz="1800" dirty="0">
                <a:latin typeface="+mj-lt"/>
              </a:rPr>
              <a:t>Il Metaverso applicato alla didattica</a:t>
            </a:r>
            <a:endParaRPr dirty="0"/>
          </a:p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</a:defRPr>
            </a:pPr>
            <a:r>
              <a:rPr lang="it-IT" dirty="0"/>
              <a:t>Valentina Annunziata</a:t>
            </a:r>
            <a:br>
              <a:rPr dirty="0"/>
            </a:br>
            <a:r>
              <a:rPr dirty="0" err="1"/>
              <a:t>Università</a:t>
            </a:r>
            <a:r>
              <a:rPr dirty="0"/>
              <a:t> </a:t>
            </a:r>
            <a:r>
              <a:rPr dirty="0" err="1"/>
              <a:t>degli</a:t>
            </a:r>
            <a:r>
              <a:rPr dirty="0"/>
              <a:t> </a:t>
            </a:r>
            <a:r>
              <a:rPr dirty="0" err="1"/>
              <a:t>Studi</a:t>
            </a:r>
            <a:r>
              <a:rPr dirty="0"/>
              <a:t> di Salerno</a:t>
            </a:r>
          </a:p>
        </p:txBody>
      </p:sp>
      <p:sp>
        <p:nvSpPr>
          <p:cNvPr id="24" name="QR code che riporta al PDF della tua tesi —&gt;">
            <a:extLst>
              <a:ext uri="{FF2B5EF4-FFF2-40B4-BE49-F238E27FC236}">
                <a16:creationId xmlns:a16="http://schemas.microsoft.com/office/drawing/2014/main" id="{F0A42A9F-22DD-01F2-1554-5CE808AF0ECE}"/>
              </a:ext>
            </a:extLst>
          </p:cNvPr>
          <p:cNvSpPr txBox="1"/>
          <p:nvPr/>
        </p:nvSpPr>
        <p:spPr>
          <a:xfrm>
            <a:off x="921253" y="8701217"/>
            <a:ext cx="7917068" cy="10692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r>
              <a:rPr lang="it-IT" dirty="0">
                <a:hlinkClick r:id="rId8"/>
              </a:rPr>
              <a:t>v.annunziata17@studenti.unisa.it</a:t>
            </a:r>
            <a:endParaRPr lang="it-IT" dirty="0"/>
          </a:p>
          <a:p>
            <a:r>
              <a:rPr lang="it-IT" u="sng" dirty="0"/>
              <a:t>https://www.linkedin.com/in/valentina-annunziata-b3439b243</a:t>
            </a:r>
          </a:p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3482675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Rettangolo"/>
          <p:cNvSpPr/>
          <p:nvPr/>
        </p:nvSpPr>
        <p:spPr>
          <a:xfrm>
            <a:off x="8242275" y="-5659"/>
            <a:ext cx="4767545" cy="9764918"/>
          </a:xfrm>
          <a:prstGeom prst="rect">
            <a:avLst/>
          </a:prstGeom>
          <a:solidFill>
            <a:srgbClr val="721414"/>
          </a:solidFill>
          <a:ln w="12700">
            <a:solidFill>
              <a:srgbClr val="721414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2F2F2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/>
          </a:p>
        </p:txBody>
      </p:sp>
      <p:sp>
        <p:nvSpPr>
          <p:cNvPr id="317" name="Titolo tesi"/>
          <p:cNvSpPr txBox="1"/>
          <p:nvPr/>
        </p:nvSpPr>
        <p:spPr>
          <a:xfrm>
            <a:off x="9966960" y="475980"/>
            <a:ext cx="2777048" cy="24663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b">
            <a:spAutoFit/>
          </a:bodyPr>
          <a:lstStyle>
            <a:lvl1pPr algn="r">
              <a:lnSpc>
                <a:spcPct val="80000"/>
              </a:lnSpc>
              <a:spcBef>
                <a:spcPts val="0"/>
              </a:spcBef>
              <a:defRPr b="1" spc="-59">
                <a:solidFill>
                  <a:srgbClr val="FFFFFF"/>
                </a:solidFill>
              </a:defRPr>
            </a:lvl1pPr>
          </a:lstStyle>
          <a:p>
            <a:r>
              <a:rPr lang="it-IT" sz="3200" dirty="0">
                <a:latin typeface="+mj-lt"/>
              </a:rPr>
              <a:t>Il Metaverso applicato alla didattica: analisi, sfide e possibili limitazioni</a:t>
            </a:r>
            <a:endParaRPr dirty="0"/>
          </a:p>
        </p:txBody>
      </p:sp>
      <p:pic>
        <p:nvPicPr>
          <p:cNvPr id="320" name="email.png" descr="emai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90007" y="9052612"/>
            <a:ext cx="254001" cy="254001"/>
          </a:xfrm>
          <a:prstGeom prst="rect">
            <a:avLst/>
          </a:prstGeom>
          <a:ln w="12700">
            <a:miter lim="400000"/>
          </a:ln>
        </p:spPr>
      </p:pic>
      <p:sp>
        <p:nvSpPr>
          <p:cNvPr id="321" name="Nome Cognome"/>
          <p:cNvSpPr txBox="1"/>
          <p:nvPr/>
        </p:nvSpPr>
        <p:spPr>
          <a:xfrm>
            <a:off x="9227734" y="8098749"/>
            <a:ext cx="3551395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spAutoFit/>
          </a:bodyPr>
          <a:lstStyle>
            <a:lvl1pPr algn="r">
              <a:lnSpc>
                <a:spcPct val="80000"/>
              </a:lnSpc>
              <a:spcBef>
                <a:spcPts val="0"/>
              </a:spcBef>
              <a:defRPr b="1" spc="-59">
                <a:solidFill>
                  <a:srgbClr val="FFFFFF"/>
                </a:solidFill>
              </a:defRPr>
            </a:lvl1pPr>
          </a:lstStyle>
          <a:p>
            <a:r>
              <a:rPr lang="it-IT" dirty="0"/>
              <a:t>Valentina Annunziata</a:t>
            </a:r>
            <a:endParaRPr dirty="0"/>
          </a:p>
        </p:txBody>
      </p:sp>
      <p:sp>
        <p:nvSpPr>
          <p:cNvPr id="323" name="Questa tesi ha contribuito a piantare un albero in ________"/>
          <p:cNvSpPr txBox="1"/>
          <p:nvPr/>
        </p:nvSpPr>
        <p:spPr>
          <a:xfrm>
            <a:off x="318546" y="8326660"/>
            <a:ext cx="4767545" cy="817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500">
                <a:solidFill>
                  <a:srgbClr val="41D87B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r>
              <a:rPr dirty="0"/>
              <a:t>Questa </a:t>
            </a:r>
            <a:r>
              <a:rPr dirty="0" err="1"/>
              <a:t>tesi</a:t>
            </a:r>
            <a:r>
              <a:rPr dirty="0"/>
              <a:t> ha </a:t>
            </a:r>
            <a:r>
              <a:rPr dirty="0" err="1"/>
              <a:t>contribuito</a:t>
            </a:r>
            <a:r>
              <a:rPr dirty="0"/>
              <a:t> a </a:t>
            </a:r>
            <a:r>
              <a:rPr dirty="0" err="1"/>
              <a:t>piantare</a:t>
            </a:r>
            <a:r>
              <a:rPr dirty="0"/>
              <a:t> un </a:t>
            </a:r>
            <a:r>
              <a:rPr dirty="0" err="1"/>
              <a:t>albero</a:t>
            </a:r>
            <a:r>
              <a:rPr dirty="0"/>
              <a:t> in</a:t>
            </a:r>
            <a:r>
              <a:rPr lang="it-IT" dirty="0"/>
              <a:t> Ghana</a:t>
            </a:r>
            <a:endParaRPr dirty="0"/>
          </a:p>
        </p:txBody>
      </p:sp>
      <p:sp>
        <p:nvSpPr>
          <p:cNvPr id="325" name="Grazie!"/>
          <p:cNvSpPr txBox="1"/>
          <p:nvPr/>
        </p:nvSpPr>
        <p:spPr>
          <a:xfrm>
            <a:off x="10293928" y="6446270"/>
            <a:ext cx="2532316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r">
              <a:defRPr sz="25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r>
              <a:rPr dirty="0" err="1"/>
              <a:t>Grazie</a:t>
            </a:r>
            <a:r>
              <a:rPr lang="it-IT" dirty="0"/>
              <a:t> per l’attenzione</a:t>
            </a:r>
            <a:r>
              <a:rPr dirty="0"/>
              <a:t>!</a:t>
            </a:r>
          </a:p>
        </p:txBody>
      </p:sp>
      <p:pic>
        <p:nvPicPr>
          <p:cNvPr id="326" name="Immagine" descr="Immagin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412" y="7060419"/>
            <a:ext cx="2914661" cy="1143005"/>
          </a:xfrm>
          <a:prstGeom prst="rect">
            <a:avLst/>
          </a:prstGeom>
          <a:ln w="12700">
            <a:miter lim="400000"/>
          </a:ln>
        </p:spPr>
      </p:pic>
      <p:pic>
        <p:nvPicPr>
          <p:cNvPr id="327" name="Schermata 2022-06-20 alle 15.00.27.png" descr="Schermata 2022-06-20 alle 15.00.27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3212" y="534805"/>
            <a:ext cx="3403378" cy="2540001"/>
          </a:xfrm>
          <a:prstGeom prst="rect">
            <a:avLst/>
          </a:prstGeom>
          <a:ln w="12700">
            <a:miter lim="400000"/>
          </a:ln>
          <a:effectLst>
            <a:outerShdw blurRad="254000" dist="127000" dir="16200000" rotWithShape="0">
              <a:srgbClr val="000000">
                <a:alpha val="70000"/>
              </a:srgbClr>
            </a:outerShdw>
          </a:effectLst>
        </p:spPr>
      </p:pic>
      <p:pic>
        <p:nvPicPr>
          <p:cNvPr id="328" name="Schermata 2022-06-20 alle 15.00.36.png" descr="Schermata 2022-06-20 alle 15.00.36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08313" y="534805"/>
            <a:ext cx="3392238" cy="2540001"/>
          </a:xfrm>
          <a:prstGeom prst="rect">
            <a:avLst/>
          </a:prstGeom>
          <a:ln w="12700">
            <a:miter lim="400000"/>
          </a:ln>
          <a:effectLst>
            <a:outerShdw blurRad="254000" dist="127000" dir="16200000" rotWithShape="0">
              <a:srgbClr val="000000">
                <a:alpha val="70000"/>
              </a:srgbClr>
            </a:outerShdw>
          </a:effectLst>
        </p:spPr>
      </p:pic>
      <p:pic>
        <p:nvPicPr>
          <p:cNvPr id="329" name="Schermata 2022-06-20 alle 15.00.54.png" descr="Schermata 2022-06-20 alle 15.00.54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9714" y="3363407"/>
            <a:ext cx="3390373" cy="2540001"/>
          </a:xfrm>
          <a:prstGeom prst="rect">
            <a:avLst/>
          </a:prstGeom>
          <a:ln w="12700">
            <a:miter lim="400000"/>
          </a:ln>
          <a:effectLst>
            <a:outerShdw blurRad="254000" dist="127000" dir="16200000" rotWithShape="0">
              <a:srgbClr val="000000">
                <a:alpha val="70000"/>
              </a:srgbClr>
            </a:outerShdw>
          </a:effectLst>
        </p:spPr>
      </p:pic>
      <p:pic>
        <p:nvPicPr>
          <p:cNvPr id="330" name="Schermata 2022-06-20 alle 15.00.47.png" descr="Schermata 2022-06-20 alle 15.00.47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95276" y="3363407"/>
            <a:ext cx="3405275" cy="2540001"/>
          </a:xfrm>
          <a:prstGeom prst="rect">
            <a:avLst/>
          </a:prstGeom>
          <a:ln w="12700">
            <a:miter lim="400000"/>
          </a:ln>
          <a:effectLst>
            <a:outerShdw blurRad="254000" dist="127000" dir="16200000" rotWithShape="0">
              <a:srgbClr val="000000">
                <a:alpha val="70000"/>
              </a:srgbClr>
            </a:outerShdw>
          </a:effectLst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61A67BE4-3136-4909-285C-89C94DBF56F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01780" y="534805"/>
            <a:ext cx="3398772" cy="2550075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CC4DF4ED-7361-D995-DD4A-C0380003A15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9715" y="3358774"/>
            <a:ext cx="3403378" cy="2553531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7626F501-905C-8859-5852-9BE888EF0C2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295276" y="3358774"/>
            <a:ext cx="3446644" cy="2585993"/>
          </a:xfrm>
          <a:prstGeom prst="rect">
            <a:avLst/>
          </a:prstGeom>
        </p:spPr>
      </p:pic>
      <p:sp>
        <p:nvSpPr>
          <p:cNvPr id="12" name="QR code che riporta al PDF della tua tesi —&gt;">
            <a:extLst>
              <a:ext uri="{FF2B5EF4-FFF2-40B4-BE49-F238E27FC236}">
                <a16:creationId xmlns:a16="http://schemas.microsoft.com/office/drawing/2014/main" id="{B7812020-371B-2786-74B3-8206B8CDCC3E}"/>
              </a:ext>
            </a:extLst>
          </p:cNvPr>
          <p:cNvSpPr txBox="1"/>
          <p:nvPr/>
        </p:nvSpPr>
        <p:spPr>
          <a:xfrm>
            <a:off x="8714202" y="8940005"/>
            <a:ext cx="3775805" cy="4044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 algn="r"/>
            <a:r>
              <a:rPr lang="it-IT" dirty="0">
                <a:hlinkClick r:id="rId12"/>
              </a:rPr>
              <a:t>v.annunziata17@studenti.unisa.it</a:t>
            </a:r>
            <a:endParaRPr dirty="0"/>
          </a:p>
        </p:txBody>
      </p:sp>
      <p:pic>
        <p:nvPicPr>
          <p:cNvPr id="3" name="Immagine 2" descr="Immagine che contiene aria aperta, albero, pianta, sporco&#10;&#10;Descrizione generata automaticamente">
            <a:extLst>
              <a:ext uri="{FF2B5EF4-FFF2-40B4-BE49-F238E27FC236}">
                <a16:creationId xmlns:a16="http://schemas.microsoft.com/office/drawing/2014/main" id="{BC218237-9213-5C3B-F286-E918DC4FDEEC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58" r="18790"/>
          <a:stretch/>
        </p:blipFill>
        <p:spPr>
          <a:xfrm>
            <a:off x="4962947" y="6759050"/>
            <a:ext cx="2514705" cy="2377030"/>
          </a:xfrm>
          <a:prstGeom prst="ellipse">
            <a:avLst/>
          </a:prstGeom>
          <a:ln w="63500" cap="rnd">
            <a:solidFill>
              <a:srgbClr val="40D97B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" name="Immagine 1">
            <a:extLst>
              <a:ext uri="{FF2B5EF4-FFF2-40B4-BE49-F238E27FC236}">
                <a16:creationId xmlns:a16="http://schemas.microsoft.com/office/drawing/2014/main" id="{58050331-F1D1-24FC-F9D6-3747EA283DE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50206" y="520950"/>
            <a:ext cx="3422887" cy="2568169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Rettangolo"/>
          <p:cNvSpPr/>
          <p:nvPr/>
        </p:nvSpPr>
        <p:spPr>
          <a:xfrm>
            <a:off x="-6928" y="8409003"/>
            <a:ext cx="13018657" cy="1358093"/>
          </a:xfrm>
          <a:prstGeom prst="rect">
            <a:avLst/>
          </a:prstGeom>
          <a:solidFill>
            <a:srgbClr val="721414"/>
          </a:solidFill>
          <a:ln w="12700">
            <a:solidFill>
              <a:srgbClr val="721414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42" name="Rettangolo"/>
          <p:cNvSpPr/>
          <p:nvPr/>
        </p:nvSpPr>
        <p:spPr>
          <a:xfrm>
            <a:off x="-6928" y="1890"/>
            <a:ext cx="13018657" cy="1358090"/>
          </a:xfrm>
          <a:prstGeom prst="rect">
            <a:avLst/>
          </a:prstGeom>
          <a:solidFill>
            <a:srgbClr val="721414"/>
          </a:solidFill>
          <a:ln w="12700">
            <a:solidFill>
              <a:srgbClr val="721414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43" name="Introduzione e Background"/>
          <p:cNvSpPr txBox="1"/>
          <p:nvPr/>
        </p:nvSpPr>
        <p:spPr>
          <a:xfrm>
            <a:off x="557064" y="287233"/>
            <a:ext cx="11609060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sz="4500" b="1" spc="-90">
                <a:solidFill>
                  <a:srgbClr val="FFFFFF"/>
                </a:solidFill>
              </a:defRPr>
            </a:lvl1pPr>
          </a:lstStyle>
          <a:p>
            <a:r>
              <a:t>Introduzione e Background</a:t>
            </a:r>
          </a:p>
        </p:txBody>
      </p:sp>
      <p:pic>
        <p:nvPicPr>
          <p:cNvPr id="253" name="image2.png" descr="image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50846" y="149169"/>
            <a:ext cx="2208780" cy="1063532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email.png" descr="email.png">
            <a:extLst>
              <a:ext uri="{FF2B5EF4-FFF2-40B4-BE49-F238E27FC236}">
                <a16:creationId xmlns:a16="http://schemas.microsoft.com/office/drawing/2014/main" id="{6511D5DC-1309-6766-D22A-D19B894F56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092" y="8812099"/>
            <a:ext cx="254001" cy="25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" name="linkedin(1).png" descr="linkedin(1).png">
            <a:extLst>
              <a:ext uri="{FF2B5EF4-FFF2-40B4-BE49-F238E27FC236}">
                <a16:creationId xmlns:a16="http://schemas.microsoft.com/office/drawing/2014/main" id="{4F142363-978E-BA80-24C6-1D2AA832D7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852" y="9140462"/>
            <a:ext cx="279401" cy="279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EA47D299-D774-E9B9-7512-12F1DAB1FC6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7180" y="2384739"/>
            <a:ext cx="2154260" cy="2154260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711D5CE9-BC8F-EE05-FD37-F8074569858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0106" y="2384739"/>
            <a:ext cx="2152800" cy="2152800"/>
          </a:xfrm>
          <a:prstGeom prst="rect">
            <a:avLst/>
          </a:prstGeom>
        </p:spPr>
      </p:pic>
      <p:cxnSp>
        <p:nvCxnSpPr>
          <p:cNvPr id="13" name="Connettore curvo 12">
            <a:extLst>
              <a:ext uri="{FF2B5EF4-FFF2-40B4-BE49-F238E27FC236}">
                <a16:creationId xmlns:a16="http://schemas.microsoft.com/office/drawing/2014/main" id="{B1616E57-5F57-7D8F-1745-8AF0AB891197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3901440" y="3461869"/>
            <a:ext cx="1493520" cy="1568706"/>
          </a:xfrm>
          <a:prstGeom prst="curvedConnector2">
            <a:avLst/>
          </a:prstGeom>
          <a:ln>
            <a:solidFill>
              <a:srgbClr val="721414"/>
            </a:solidFill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Connettore curvo 17">
            <a:extLst>
              <a:ext uri="{FF2B5EF4-FFF2-40B4-BE49-F238E27FC236}">
                <a16:creationId xmlns:a16="http://schemas.microsoft.com/office/drawing/2014/main" id="{62E44680-AE5C-EBE2-B845-0720700C78D8}"/>
              </a:ext>
            </a:extLst>
          </p:cNvPr>
          <p:cNvCxnSpPr>
            <a:cxnSpLocks/>
          </p:cNvCxnSpPr>
          <p:nvPr/>
        </p:nvCxnSpPr>
        <p:spPr>
          <a:xfrm flipH="1">
            <a:off x="7549220" y="3461869"/>
            <a:ext cx="1493520" cy="1568706"/>
          </a:xfrm>
          <a:prstGeom prst="curvedConnector2">
            <a:avLst/>
          </a:prstGeom>
          <a:ln>
            <a:solidFill>
              <a:srgbClr val="721414"/>
            </a:solidFill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Prof. Nome Cognome…">
            <a:extLst>
              <a:ext uri="{FF2B5EF4-FFF2-40B4-BE49-F238E27FC236}">
                <a16:creationId xmlns:a16="http://schemas.microsoft.com/office/drawing/2014/main" id="{93A2442C-E4C3-4053-2868-6F736F3DD40B}"/>
              </a:ext>
            </a:extLst>
          </p:cNvPr>
          <p:cNvSpPr txBox="1"/>
          <p:nvPr/>
        </p:nvSpPr>
        <p:spPr>
          <a:xfrm>
            <a:off x="3733888" y="5162522"/>
            <a:ext cx="5537024" cy="5488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 defTabSz="534190">
              <a:lnSpc>
                <a:spcPct val="100000"/>
              </a:lnSpc>
              <a:spcBef>
                <a:spcPts val="0"/>
              </a:spcBef>
              <a:defRPr sz="2900" b="1">
                <a:solidFill>
                  <a:srgbClr val="303030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dirty="0"/>
              <a:t>Supporto per la didattica</a:t>
            </a:r>
          </a:p>
        </p:txBody>
      </p:sp>
      <p:pic>
        <p:nvPicPr>
          <p:cNvPr id="21" name="Immagine 20">
            <a:extLst>
              <a:ext uri="{FF2B5EF4-FFF2-40B4-BE49-F238E27FC236}">
                <a16:creationId xmlns:a16="http://schemas.microsoft.com/office/drawing/2014/main" id="{1AC0A7A3-3AB3-6A01-AA28-FA60EFB1F1E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6000" y="5705784"/>
            <a:ext cx="2152800" cy="2152800"/>
          </a:xfrm>
          <a:prstGeom prst="rect">
            <a:avLst/>
          </a:prstGeom>
        </p:spPr>
      </p:pic>
      <p:sp>
        <p:nvSpPr>
          <p:cNvPr id="5" name="Titolo Tesi…">
            <a:extLst>
              <a:ext uri="{FF2B5EF4-FFF2-40B4-BE49-F238E27FC236}">
                <a16:creationId xmlns:a16="http://schemas.microsoft.com/office/drawing/2014/main" id="{1FF4CBAA-F71D-51A2-67FC-EAD0BFE70E95}"/>
              </a:ext>
            </a:extLst>
          </p:cNvPr>
          <p:cNvSpPr txBox="1"/>
          <p:nvPr/>
        </p:nvSpPr>
        <p:spPr>
          <a:xfrm>
            <a:off x="7725133" y="8553413"/>
            <a:ext cx="4735016" cy="10692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</a:defRPr>
            </a:pPr>
            <a:r>
              <a:rPr lang="it-IT" sz="1800" dirty="0">
                <a:latin typeface="+mj-lt"/>
              </a:rPr>
              <a:t>Il Metaverso applicato alla didattica</a:t>
            </a:r>
            <a:endParaRPr dirty="0"/>
          </a:p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</a:defRPr>
            </a:pPr>
            <a:r>
              <a:rPr lang="it-IT" dirty="0"/>
              <a:t>Valentina Annunziata</a:t>
            </a:r>
            <a:br>
              <a:rPr dirty="0"/>
            </a:br>
            <a:r>
              <a:rPr dirty="0" err="1"/>
              <a:t>Università</a:t>
            </a:r>
            <a:r>
              <a:rPr dirty="0"/>
              <a:t> </a:t>
            </a:r>
            <a:r>
              <a:rPr dirty="0" err="1"/>
              <a:t>degli</a:t>
            </a:r>
            <a:r>
              <a:rPr dirty="0"/>
              <a:t> </a:t>
            </a:r>
            <a:r>
              <a:rPr dirty="0" err="1"/>
              <a:t>Studi</a:t>
            </a:r>
            <a:r>
              <a:rPr dirty="0"/>
              <a:t> di Salerno</a:t>
            </a:r>
          </a:p>
        </p:txBody>
      </p:sp>
      <p:sp>
        <p:nvSpPr>
          <p:cNvPr id="6" name="QR code che riporta al PDF della tua tesi —&gt;">
            <a:extLst>
              <a:ext uri="{FF2B5EF4-FFF2-40B4-BE49-F238E27FC236}">
                <a16:creationId xmlns:a16="http://schemas.microsoft.com/office/drawing/2014/main" id="{DD06ED7D-98D4-3648-3B7C-EE5190A1C29A}"/>
              </a:ext>
            </a:extLst>
          </p:cNvPr>
          <p:cNvSpPr txBox="1"/>
          <p:nvPr/>
        </p:nvSpPr>
        <p:spPr>
          <a:xfrm>
            <a:off x="921253" y="8701217"/>
            <a:ext cx="7917068" cy="10692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r>
              <a:rPr lang="it-IT" dirty="0">
                <a:hlinkClick r:id="rId9"/>
              </a:rPr>
              <a:t>v.annunziata17@studenti.unisa.it</a:t>
            </a:r>
            <a:endParaRPr lang="it-IT" dirty="0"/>
          </a:p>
          <a:p>
            <a:r>
              <a:rPr lang="it-IT" u="sng" dirty="0"/>
              <a:t>https://www.linkedin.com/in/valentina-annunziata-b3439b243</a:t>
            </a:r>
          </a:p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1883304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Rettangolo"/>
          <p:cNvSpPr/>
          <p:nvPr/>
        </p:nvSpPr>
        <p:spPr>
          <a:xfrm>
            <a:off x="-6928" y="8409003"/>
            <a:ext cx="13018657" cy="1358093"/>
          </a:xfrm>
          <a:prstGeom prst="rect">
            <a:avLst/>
          </a:prstGeom>
          <a:solidFill>
            <a:srgbClr val="721414"/>
          </a:solidFill>
          <a:ln w="12700">
            <a:solidFill>
              <a:srgbClr val="721414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57" name="Rettangolo"/>
          <p:cNvSpPr/>
          <p:nvPr/>
        </p:nvSpPr>
        <p:spPr>
          <a:xfrm>
            <a:off x="-6928" y="1890"/>
            <a:ext cx="13018657" cy="1358090"/>
          </a:xfrm>
          <a:prstGeom prst="rect">
            <a:avLst/>
          </a:prstGeom>
          <a:solidFill>
            <a:srgbClr val="721414"/>
          </a:solidFill>
          <a:ln w="12700">
            <a:solidFill>
              <a:srgbClr val="721414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62" name="Metodologia"/>
          <p:cNvSpPr txBox="1"/>
          <p:nvPr/>
        </p:nvSpPr>
        <p:spPr>
          <a:xfrm>
            <a:off x="557064" y="287233"/>
            <a:ext cx="11609060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sz="4500" b="1" spc="-90">
                <a:solidFill>
                  <a:srgbClr val="FFFFFF"/>
                </a:solidFill>
              </a:defRPr>
            </a:lvl1pPr>
          </a:lstStyle>
          <a:p>
            <a:r>
              <a:rPr dirty="0" err="1"/>
              <a:t>Metodologia</a:t>
            </a:r>
            <a:endParaRPr dirty="0"/>
          </a:p>
        </p:txBody>
      </p:sp>
      <p:pic>
        <p:nvPicPr>
          <p:cNvPr id="268" name="image2.png" descr="image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50846" y="149169"/>
            <a:ext cx="2208780" cy="1063532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email.png" descr="email.png">
            <a:extLst>
              <a:ext uri="{FF2B5EF4-FFF2-40B4-BE49-F238E27FC236}">
                <a16:creationId xmlns:a16="http://schemas.microsoft.com/office/drawing/2014/main" id="{94F35E3C-7CAD-7512-A128-9D56ACB8DE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092" y="8812099"/>
            <a:ext cx="254001" cy="25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" name="linkedin(1).png" descr="linkedin(1).png">
            <a:extLst>
              <a:ext uri="{FF2B5EF4-FFF2-40B4-BE49-F238E27FC236}">
                <a16:creationId xmlns:a16="http://schemas.microsoft.com/office/drawing/2014/main" id="{6EBE331A-1306-3693-ACF2-26A8C8FD2E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852" y="9140462"/>
            <a:ext cx="279401" cy="279401"/>
          </a:xfrm>
          <a:prstGeom prst="rect">
            <a:avLst/>
          </a:prstGeom>
          <a:ln w="12700">
            <a:miter lim="400000"/>
          </a:ln>
        </p:spPr>
      </p:pic>
      <p:sp>
        <p:nvSpPr>
          <p:cNvPr id="43" name="Prof. Nome Cognome…">
            <a:extLst>
              <a:ext uri="{FF2B5EF4-FFF2-40B4-BE49-F238E27FC236}">
                <a16:creationId xmlns:a16="http://schemas.microsoft.com/office/drawing/2014/main" id="{BF529627-31BF-202B-B0B4-4D06A1D5B8BC}"/>
              </a:ext>
            </a:extLst>
          </p:cNvPr>
          <p:cNvSpPr txBox="1"/>
          <p:nvPr/>
        </p:nvSpPr>
        <p:spPr>
          <a:xfrm>
            <a:off x="557064" y="2494451"/>
            <a:ext cx="5537024" cy="5488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 defTabSz="534190">
              <a:lnSpc>
                <a:spcPct val="100000"/>
              </a:lnSpc>
              <a:spcBef>
                <a:spcPts val="0"/>
              </a:spcBef>
              <a:defRPr sz="2900" b="1">
                <a:solidFill>
                  <a:srgbClr val="303030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dirty="0"/>
              <a:t>white literature</a:t>
            </a:r>
          </a:p>
        </p:txBody>
      </p:sp>
      <p:sp>
        <p:nvSpPr>
          <p:cNvPr id="45" name="Prof. Nome Cognome…">
            <a:extLst>
              <a:ext uri="{FF2B5EF4-FFF2-40B4-BE49-F238E27FC236}">
                <a16:creationId xmlns:a16="http://schemas.microsoft.com/office/drawing/2014/main" id="{ACAD2BE2-71C4-0885-755A-DD842BF5B0EB}"/>
              </a:ext>
            </a:extLst>
          </p:cNvPr>
          <p:cNvSpPr txBox="1"/>
          <p:nvPr/>
        </p:nvSpPr>
        <p:spPr>
          <a:xfrm>
            <a:off x="6361594" y="2494451"/>
            <a:ext cx="5537024" cy="5488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 defTabSz="534190">
              <a:lnSpc>
                <a:spcPct val="100000"/>
              </a:lnSpc>
              <a:spcBef>
                <a:spcPts val="0"/>
              </a:spcBef>
              <a:defRPr sz="2900" b="1">
                <a:solidFill>
                  <a:srgbClr val="303030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dirty="0"/>
              <a:t>gray literature</a:t>
            </a:r>
          </a:p>
        </p:txBody>
      </p:sp>
      <p:pic>
        <p:nvPicPr>
          <p:cNvPr id="47" name="Immagine 46" descr="Immagine che contiene testo, cartello&#10;&#10;Descrizione generata automaticamente">
            <a:extLst>
              <a:ext uri="{FF2B5EF4-FFF2-40B4-BE49-F238E27FC236}">
                <a16:creationId xmlns:a16="http://schemas.microsoft.com/office/drawing/2014/main" id="{37F11F9C-99B2-5791-3BAB-BEB8DFF5236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6000" y="1769964"/>
            <a:ext cx="2152800" cy="2152800"/>
          </a:xfrm>
          <a:prstGeom prst="rect">
            <a:avLst/>
          </a:prstGeom>
        </p:spPr>
      </p:pic>
      <p:pic>
        <p:nvPicPr>
          <p:cNvPr id="49" name="Immagine 48">
            <a:extLst>
              <a:ext uri="{FF2B5EF4-FFF2-40B4-BE49-F238E27FC236}">
                <a16:creationId xmlns:a16="http://schemas.microsoft.com/office/drawing/2014/main" id="{53AB6C6A-E5DC-4815-E5F6-5A2C68E9BA8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270" y="5258381"/>
            <a:ext cx="2152800" cy="2152800"/>
          </a:xfrm>
          <a:prstGeom prst="rect">
            <a:avLst/>
          </a:prstGeom>
        </p:spPr>
      </p:pic>
      <p:sp>
        <p:nvSpPr>
          <p:cNvPr id="50" name="Prof. Nome Cognome…">
            <a:extLst>
              <a:ext uri="{FF2B5EF4-FFF2-40B4-BE49-F238E27FC236}">
                <a16:creationId xmlns:a16="http://schemas.microsoft.com/office/drawing/2014/main" id="{76563E7D-273E-CA5B-99ED-BE08D28F7D38}"/>
              </a:ext>
            </a:extLst>
          </p:cNvPr>
          <p:cNvSpPr txBox="1"/>
          <p:nvPr/>
        </p:nvSpPr>
        <p:spPr>
          <a:xfrm>
            <a:off x="3683789" y="5614071"/>
            <a:ext cx="8482335" cy="14414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ctr" defTabSz="534190">
              <a:lnSpc>
                <a:spcPct val="100000"/>
              </a:lnSpc>
              <a:spcBef>
                <a:spcPts val="0"/>
              </a:spcBef>
              <a:defRPr sz="2900" b="1">
                <a:solidFill>
                  <a:srgbClr val="303030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rPr lang="en-US" dirty="0"/>
              <a:t>(’metaverse’ OR ’virtual reality’ OR ’augmented reality’ OR ’immersive environment’) AND (’education’ OR ’school’) </a:t>
            </a:r>
            <a:endParaRPr lang="it-IT" dirty="0"/>
          </a:p>
        </p:txBody>
      </p:sp>
      <p:sp>
        <p:nvSpPr>
          <p:cNvPr id="6" name="Titolo Tesi…">
            <a:extLst>
              <a:ext uri="{FF2B5EF4-FFF2-40B4-BE49-F238E27FC236}">
                <a16:creationId xmlns:a16="http://schemas.microsoft.com/office/drawing/2014/main" id="{A8F75BE8-54E6-3B5F-2AB4-2033E31996B5}"/>
              </a:ext>
            </a:extLst>
          </p:cNvPr>
          <p:cNvSpPr txBox="1"/>
          <p:nvPr/>
        </p:nvSpPr>
        <p:spPr>
          <a:xfrm>
            <a:off x="7725133" y="8553413"/>
            <a:ext cx="4735016" cy="10692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</a:defRPr>
            </a:pPr>
            <a:r>
              <a:rPr lang="it-IT" sz="1800" dirty="0">
                <a:latin typeface="+mj-lt"/>
              </a:rPr>
              <a:t>Il Metaverso applicato alla didattica</a:t>
            </a:r>
            <a:endParaRPr dirty="0"/>
          </a:p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</a:defRPr>
            </a:pPr>
            <a:r>
              <a:rPr lang="it-IT" dirty="0"/>
              <a:t>Valentina Annunziata</a:t>
            </a:r>
            <a:br>
              <a:rPr dirty="0"/>
            </a:br>
            <a:r>
              <a:rPr dirty="0" err="1"/>
              <a:t>Università</a:t>
            </a:r>
            <a:r>
              <a:rPr dirty="0"/>
              <a:t> </a:t>
            </a:r>
            <a:r>
              <a:rPr dirty="0" err="1"/>
              <a:t>degli</a:t>
            </a:r>
            <a:r>
              <a:rPr dirty="0"/>
              <a:t> </a:t>
            </a:r>
            <a:r>
              <a:rPr dirty="0" err="1"/>
              <a:t>Studi</a:t>
            </a:r>
            <a:r>
              <a:rPr dirty="0"/>
              <a:t> di Salerno</a:t>
            </a:r>
          </a:p>
        </p:txBody>
      </p:sp>
      <p:sp>
        <p:nvSpPr>
          <p:cNvPr id="7" name="QR code che riporta al PDF della tua tesi —&gt;">
            <a:extLst>
              <a:ext uri="{FF2B5EF4-FFF2-40B4-BE49-F238E27FC236}">
                <a16:creationId xmlns:a16="http://schemas.microsoft.com/office/drawing/2014/main" id="{60ABBD30-CD9A-6C10-D0F7-0C724C350910}"/>
              </a:ext>
            </a:extLst>
          </p:cNvPr>
          <p:cNvSpPr txBox="1"/>
          <p:nvPr/>
        </p:nvSpPr>
        <p:spPr>
          <a:xfrm>
            <a:off x="921253" y="8701217"/>
            <a:ext cx="7917068" cy="10692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r>
              <a:rPr lang="it-IT" dirty="0">
                <a:hlinkClick r:id="rId8"/>
              </a:rPr>
              <a:t>v.annunziata17@studenti.unisa.it</a:t>
            </a:r>
            <a:endParaRPr lang="it-IT" dirty="0"/>
          </a:p>
          <a:p>
            <a:r>
              <a:rPr lang="it-IT" u="sng" dirty="0"/>
              <a:t>https://www.linkedin.com/in/valentina-annunziata-b3439b243</a:t>
            </a:r>
          </a:p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8480212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5" grpId="0" animBg="1"/>
      <p:bldP spid="5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Rettangolo"/>
          <p:cNvSpPr/>
          <p:nvPr/>
        </p:nvSpPr>
        <p:spPr>
          <a:xfrm>
            <a:off x="-6928" y="8409003"/>
            <a:ext cx="13018657" cy="1358093"/>
          </a:xfrm>
          <a:prstGeom prst="rect">
            <a:avLst/>
          </a:prstGeom>
          <a:solidFill>
            <a:srgbClr val="721414"/>
          </a:solidFill>
          <a:ln w="12700">
            <a:solidFill>
              <a:srgbClr val="721414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57" name="Rettangolo"/>
          <p:cNvSpPr/>
          <p:nvPr/>
        </p:nvSpPr>
        <p:spPr>
          <a:xfrm>
            <a:off x="-6928" y="1890"/>
            <a:ext cx="13018657" cy="1358090"/>
          </a:xfrm>
          <a:prstGeom prst="rect">
            <a:avLst/>
          </a:prstGeom>
          <a:solidFill>
            <a:srgbClr val="721414"/>
          </a:solidFill>
          <a:ln w="12700">
            <a:solidFill>
              <a:srgbClr val="721414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62" name="Metodologia"/>
          <p:cNvSpPr txBox="1"/>
          <p:nvPr/>
        </p:nvSpPr>
        <p:spPr>
          <a:xfrm>
            <a:off x="557064" y="287233"/>
            <a:ext cx="11609060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sz="4500" b="1" spc="-90">
                <a:solidFill>
                  <a:srgbClr val="FFFFFF"/>
                </a:solidFill>
              </a:defRPr>
            </a:lvl1pPr>
          </a:lstStyle>
          <a:p>
            <a:r>
              <a:rPr dirty="0" err="1"/>
              <a:t>Metodologia</a:t>
            </a:r>
            <a:endParaRPr dirty="0"/>
          </a:p>
        </p:txBody>
      </p:sp>
      <p:pic>
        <p:nvPicPr>
          <p:cNvPr id="268" name="image2.png" descr="image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50846" y="149169"/>
            <a:ext cx="2208780" cy="1063532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email.png" descr="email.png">
            <a:extLst>
              <a:ext uri="{FF2B5EF4-FFF2-40B4-BE49-F238E27FC236}">
                <a16:creationId xmlns:a16="http://schemas.microsoft.com/office/drawing/2014/main" id="{94F35E3C-7CAD-7512-A128-9D56ACB8DE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092" y="8812099"/>
            <a:ext cx="254001" cy="25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" name="linkedin(1).png" descr="linkedin(1).png">
            <a:extLst>
              <a:ext uri="{FF2B5EF4-FFF2-40B4-BE49-F238E27FC236}">
                <a16:creationId xmlns:a16="http://schemas.microsoft.com/office/drawing/2014/main" id="{6EBE331A-1306-3693-ACF2-26A8C8FD2E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852" y="9140462"/>
            <a:ext cx="279401" cy="279401"/>
          </a:xfrm>
          <a:prstGeom prst="rect">
            <a:avLst/>
          </a:prstGeom>
          <a:ln w="12700">
            <a:miter lim="400000"/>
          </a:ln>
        </p:spPr>
      </p:pic>
      <p:sp>
        <p:nvSpPr>
          <p:cNvPr id="43" name="Prof. Nome Cognome…">
            <a:extLst>
              <a:ext uri="{FF2B5EF4-FFF2-40B4-BE49-F238E27FC236}">
                <a16:creationId xmlns:a16="http://schemas.microsoft.com/office/drawing/2014/main" id="{E3FB0A71-03A6-139D-DD06-F1CC816243FB}"/>
              </a:ext>
            </a:extLst>
          </p:cNvPr>
          <p:cNvSpPr txBox="1"/>
          <p:nvPr/>
        </p:nvSpPr>
        <p:spPr>
          <a:xfrm>
            <a:off x="526880" y="5921375"/>
            <a:ext cx="1799831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ctr" defTabSz="534190">
              <a:lnSpc>
                <a:spcPct val="100000"/>
              </a:lnSpc>
              <a:spcBef>
                <a:spcPts val="0"/>
              </a:spcBef>
              <a:defRPr sz="2900" b="1">
                <a:solidFill>
                  <a:srgbClr val="303030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sz="2400" dirty="0"/>
              <a:t>Query di ricerca</a:t>
            </a:r>
          </a:p>
        </p:txBody>
      </p:sp>
      <p:cxnSp>
        <p:nvCxnSpPr>
          <p:cNvPr id="44" name="Connettore curvo 43">
            <a:extLst>
              <a:ext uri="{FF2B5EF4-FFF2-40B4-BE49-F238E27FC236}">
                <a16:creationId xmlns:a16="http://schemas.microsoft.com/office/drawing/2014/main" id="{60036125-2974-CB17-6BEB-CFF93CDFA88F}"/>
              </a:ext>
            </a:extLst>
          </p:cNvPr>
          <p:cNvCxnSpPr>
            <a:cxnSpLocks/>
            <a:stCxn id="43" idx="0"/>
            <a:endCxn id="48" idx="1"/>
          </p:cNvCxnSpPr>
          <p:nvPr/>
        </p:nvCxnSpPr>
        <p:spPr>
          <a:xfrm rot="5400000" flipH="1" flipV="1">
            <a:off x="707601" y="3466446"/>
            <a:ext cx="3174124" cy="1735735"/>
          </a:xfrm>
          <a:prstGeom prst="curvedConnector2">
            <a:avLst/>
          </a:prstGeom>
          <a:ln>
            <a:solidFill>
              <a:srgbClr val="721414"/>
            </a:solidFill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48" name="Immagine 47">
            <a:extLst>
              <a:ext uri="{FF2B5EF4-FFF2-40B4-BE49-F238E27FC236}">
                <a16:creationId xmlns:a16="http://schemas.microsoft.com/office/drawing/2014/main" id="{4A441592-80C2-0330-A487-EACE973CF01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2531" y="1847335"/>
            <a:ext cx="1799831" cy="1799831"/>
          </a:xfrm>
          <a:prstGeom prst="rect">
            <a:avLst/>
          </a:prstGeom>
        </p:spPr>
      </p:pic>
      <p:sp>
        <p:nvSpPr>
          <p:cNvPr id="49" name="Prof. Nome Cognome…">
            <a:extLst>
              <a:ext uri="{FF2B5EF4-FFF2-40B4-BE49-F238E27FC236}">
                <a16:creationId xmlns:a16="http://schemas.microsoft.com/office/drawing/2014/main" id="{27557AB5-EBC9-BE0D-0627-E893B4659372}"/>
              </a:ext>
            </a:extLst>
          </p:cNvPr>
          <p:cNvSpPr txBox="1"/>
          <p:nvPr/>
        </p:nvSpPr>
        <p:spPr>
          <a:xfrm>
            <a:off x="2332404" y="3434141"/>
            <a:ext cx="3460087" cy="1210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ctr" defTabSz="534190">
              <a:lnSpc>
                <a:spcPct val="100000"/>
              </a:lnSpc>
              <a:spcBef>
                <a:spcPts val="0"/>
              </a:spcBef>
              <a:defRPr sz="2900" b="1">
                <a:solidFill>
                  <a:srgbClr val="303030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sz="2400" dirty="0"/>
              <a:t>Springer Link</a:t>
            </a:r>
          </a:p>
          <a:p>
            <a:pPr algn="ctr" defTabSz="534190">
              <a:lnSpc>
                <a:spcPct val="100000"/>
              </a:lnSpc>
              <a:spcBef>
                <a:spcPts val="0"/>
              </a:spcBef>
              <a:defRPr sz="2900" b="1">
                <a:solidFill>
                  <a:srgbClr val="303030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sz="2400" dirty="0"/>
              <a:t>ACM </a:t>
            </a:r>
            <a:r>
              <a:rPr lang="it-IT" sz="2400" dirty="0" err="1"/>
              <a:t>digital</a:t>
            </a:r>
            <a:r>
              <a:rPr lang="it-IT" sz="2400" dirty="0"/>
              <a:t> library</a:t>
            </a:r>
          </a:p>
          <a:p>
            <a:pPr algn="ctr" defTabSz="534190">
              <a:lnSpc>
                <a:spcPct val="100000"/>
              </a:lnSpc>
              <a:spcBef>
                <a:spcPts val="0"/>
              </a:spcBef>
              <a:defRPr sz="2900" b="1">
                <a:solidFill>
                  <a:srgbClr val="303030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sz="2400" dirty="0" err="1"/>
              <a:t>IEEEXplore</a:t>
            </a:r>
            <a:endParaRPr lang="it-IT" sz="4000" dirty="0"/>
          </a:p>
        </p:txBody>
      </p:sp>
      <p:cxnSp>
        <p:nvCxnSpPr>
          <p:cNvPr id="50" name="Connettore curvo 49">
            <a:extLst>
              <a:ext uri="{FF2B5EF4-FFF2-40B4-BE49-F238E27FC236}">
                <a16:creationId xmlns:a16="http://schemas.microsoft.com/office/drawing/2014/main" id="{EE238DA2-C81E-4161-7F00-93A2F29375FB}"/>
              </a:ext>
            </a:extLst>
          </p:cNvPr>
          <p:cNvCxnSpPr>
            <a:cxnSpLocks/>
            <a:stCxn id="48" idx="3"/>
            <a:endCxn id="55" idx="1"/>
          </p:cNvCxnSpPr>
          <p:nvPr/>
        </p:nvCxnSpPr>
        <p:spPr>
          <a:xfrm>
            <a:off x="4962362" y="2747251"/>
            <a:ext cx="2889165" cy="492159"/>
          </a:xfrm>
          <a:prstGeom prst="curvedConnector3">
            <a:avLst>
              <a:gd name="adj1" fmla="val 50000"/>
            </a:avLst>
          </a:prstGeom>
          <a:ln>
            <a:solidFill>
              <a:srgbClr val="721414"/>
            </a:solidFill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55" name="Immagine 54">
            <a:extLst>
              <a:ext uri="{FF2B5EF4-FFF2-40B4-BE49-F238E27FC236}">
                <a16:creationId xmlns:a16="http://schemas.microsoft.com/office/drawing/2014/main" id="{059D2E6B-0875-85C3-AAA1-0FF236B4E11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1527" y="2339410"/>
            <a:ext cx="1800000" cy="1800000"/>
          </a:xfrm>
          <a:prstGeom prst="rect">
            <a:avLst/>
          </a:prstGeom>
        </p:spPr>
      </p:pic>
      <p:pic>
        <p:nvPicPr>
          <p:cNvPr id="57" name="Immagine 56">
            <a:extLst>
              <a:ext uri="{FF2B5EF4-FFF2-40B4-BE49-F238E27FC236}">
                <a16:creationId xmlns:a16="http://schemas.microsoft.com/office/drawing/2014/main" id="{14AAC3D1-1B8D-14CB-019A-B84F0C07834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7920" y="4426109"/>
            <a:ext cx="1800000" cy="1800000"/>
          </a:xfrm>
          <a:prstGeom prst="rect">
            <a:avLst/>
          </a:prstGeom>
        </p:spPr>
      </p:pic>
      <p:cxnSp>
        <p:nvCxnSpPr>
          <p:cNvPr id="58" name="Connettore curvo 57">
            <a:extLst>
              <a:ext uri="{FF2B5EF4-FFF2-40B4-BE49-F238E27FC236}">
                <a16:creationId xmlns:a16="http://schemas.microsoft.com/office/drawing/2014/main" id="{FE946A0B-BA76-9B6E-746E-1A831D047EE7}"/>
              </a:ext>
            </a:extLst>
          </p:cNvPr>
          <p:cNvCxnSpPr>
            <a:cxnSpLocks/>
            <a:stCxn id="55" idx="3"/>
            <a:endCxn id="57" idx="0"/>
          </p:cNvCxnSpPr>
          <p:nvPr/>
        </p:nvCxnSpPr>
        <p:spPr>
          <a:xfrm>
            <a:off x="9651527" y="3239410"/>
            <a:ext cx="1926393" cy="1186699"/>
          </a:xfrm>
          <a:prstGeom prst="curvedConnector2">
            <a:avLst/>
          </a:prstGeom>
          <a:ln>
            <a:solidFill>
              <a:srgbClr val="721414"/>
            </a:solidFill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2" name="Prof. Nome Cognome…">
            <a:extLst>
              <a:ext uri="{FF2B5EF4-FFF2-40B4-BE49-F238E27FC236}">
                <a16:creationId xmlns:a16="http://schemas.microsoft.com/office/drawing/2014/main" id="{18F09AF0-E7F4-40CA-7B2A-587194E46522}"/>
              </a:ext>
            </a:extLst>
          </p:cNvPr>
          <p:cNvSpPr txBox="1"/>
          <p:nvPr/>
        </p:nvSpPr>
        <p:spPr>
          <a:xfrm>
            <a:off x="7592399" y="4883571"/>
            <a:ext cx="3460086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ctr" defTabSz="534190">
              <a:lnSpc>
                <a:spcPct val="100000"/>
              </a:lnSpc>
              <a:spcBef>
                <a:spcPts val="0"/>
              </a:spcBef>
              <a:defRPr sz="2900" b="1">
                <a:solidFill>
                  <a:srgbClr val="303030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sz="2400" dirty="0"/>
              <a:t>Criteri di inclusione e di esclusione</a:t>
            </a:r>
            <a:endParaRPr lang="it-IT" sz="4000" dirty="0"/>
          </a:p>
        </p:txBody>
      </p:sp>
      <p:pic>
        <p:nvPicPr>
          <p:cNvPr id="258" name="Immagine 257">
            <a:extLst>
              <a:ext uri="{FF2B5EF4-FFF2-40B4-BE49-F238E27FC236}">
                <a16:creationId xmlns:a16="http://schemas.microsoft.com/office/drawing/2014/main" id="{FA1BC73F-2271-2B76-FF27-45D24D4C5F43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2491" y="6252643"/>
            <a:ext cx="1800000" cy="1800000"/>
          </a:xfrm>
          <a:prstGeom prst="rect">
            <a:avLst/>
          </a:prstGeom>
        </p:spPr>
      </p:pic>
      <p:cxnSp>
        <p:nvCxnSpPr>
          <p:cNvPr id="281" name="Connettore curvo 280">
            <a:extLst>
              <a:ext uri="{FF2B5EF4-FFF2-40B4-BE49-F238E27FC236}">
                <a16:creationId xmlns:a16="http://schemas.microsoft.com/office/drawing/2014/main" id="{1D62C20B-ACC6-445F-FFF2-8C56C98010A3}"/>
              </a:ext>
            </a:extLst>
          </p:cNvPr>
          <p:cNvCxnSpPr>
            <a:cxnSpLocks/>
            <a:stCxn id="57" idx="2"/>
            <a:endCxn id="258" idx="3"/>
          </p:cNvCxnSpPr>
          <p:nvPr/>
        </p:nvCxnSpPr>
        <p:spPr>
          <a:xfrm rot="5400000">
            <a:off x="8671939" y="4246662"/>
            <a:ext cx="926534" cy="4885429"/>
          </a:xfrm>
          <a:prstGeom prst="curvedConnector2">
            <a:avLst/>
          </a:prstGeom>
          <a:ln>
            <a:solidFill>
              <a:srgbClr val="721414"/>
            </a:solidFill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Titolo Tesi…">
            <a:extLst>
              <a:ext uri="{FF2B5EF4-FFF2-40B4-BE49-F238E27FC236}">
                <a16:creationId xmlns:a16="http://schemas.microsoft.com/office/drawing/2014/main" id="{44CDD839-B47A-D600-9ADA-FA8CD03BCA8D}"/>
              </a:ext>
            </a:extLst>
          </p:cNvPr>
          <p:cNvSpPr txBox="1"/>
          <p:nvPr/>
        </p:nvSpPr>
        <p:spPr>
          <a:xfrm>
            <a:off x="7725133" y="8553413"/>
            <a:ext cx="4735016" cy="10692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</a:defRPr>
            </a:pPr>
            <a:r>
              <a:rPr lang="it-IT" sz="1800" dirty="0">
                <a:latin typeface="+mj-lt"/>
              </a:rPr>
              <a:t>Il Metaverso applicato alla didattica</a:t>
            </a:r>
            <a:endParaRPr dirty="0"/>
          </a:p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</a:defRPr>
            </a:pPr>
            <a:r>
              <a:rPr lang="it-IT" dirty="0"/>
              <a:t>Valentina Annunziata</a:t>
            </a:r>
            <a:br>
              <a:rPr dirty="0"/>
            </a:br>
            <a:r>
              <a:rPr dirty="0" err="1"/>
              <a:t>Università</a:t>
            </a:r>
            <a:r>
              <a:rPr dirty="0"/>
              <a:t> </a:t>
            </a:r>
            <a:r>
              <a:rPr dirty="0" err="1"/>
              <a:t>degli</a:t>
            </a:r>
            <a:r>
              <a:rPr dirty="0"/>
              <a:t> </a:t>
            </a:r>
            <a:r>
              <a:rPr dirty="0" err="1"/>
              <a:t>Studi</a:t>
            </a:r>
            <a:r>
              <a:rPr dirty="0"/>
              <a:t> di Salerno</a:t>
            </a:r>
          </a:p>
        </p:txBody>
      </p:sp>
      <p:sp>
        <p:nvSpPr>
          <p:cNvPr id="7" name="QR code che riporta al PDF della tua tesi —&gt;">
            <a:extLst>
              <a:ext uri="{FF2B5EF4-FFF2-40B4-BE49-F238E27FC236}">
                <a16:creationId xmlns:a16="http://schemas.microsoft.com/office/drawing/2014/main" id="{CE699F77-E178-2325-5569-CB8605F9A486}"/>
              </a:ext>
            </a:extLst>
          </p:cNvPr>
          <p:cNvSpPr txBox="1"/>
          <p:nvPr/>
        </p:nvSpPr>
        <p:spPr>
          <a:xfrm>
            <a:off x="921253" y="8701217"/>
            <a:ext cx="7917068" cy="10692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r>
              <a:rPr lang="it-IT" dirty="0">
                <a:hlinkClick r:id="rId10"/>
              </a:rPr>
              <a:t>v.annunziata17@studenti.unisa.it</a:t>
            </a:r>
            <a:endParaRPr lang="it-IT" dirty="0"/>
          </a:p>
          <a:p>
            <a:r>
              <a:rPr lang="it-IT" u="sng" dirty="0"/>
              <a:t>https://www.linkedin.com/in/valentina-annunziata-b3439b243</a:t>
            </a:r>
          </a:p>
          <a:p>
            <a:endParaRPr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9" grpId="0" animBg="1"/>
      <p:bldP spid="6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Rettangolo"/>
          <p:cNvSpPr/>
          <p:nvPr/>
        </p:nvSpPr>
        <p:spPr>
          <a:xfrm>
            <a:off x="-6928" y="8407618"/>
            <a:ext cx="13018657" cy="1358093"/>
          </a:xfrm>
          <a:prstGeom prst="rect">
            <a:avLst/>
          </a:prstGeom>
          <a:solidFill>
            <a:srgbClr val="721414"/>
          </a:solidFill>
          <a:ln w="12700">
            <a:solidFill>
              <a:srgbClr val="721414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02" name="Rettangolo"/>
          <p:cNvSpPr/>
          <p:nvPr/>
        </p:nvSpPr>
        <p:spPr>
          <a:xfrm>
            <a:off x="-15700" y="0"/>
            <a:ext cx="13018657" cy="1358090"/>
          </a:xfrm>
          <a:prstGeom prst="rect">
            <a:avLst/>
          </a:prstGeom>
          <a:solidFill>
            <a:srgbClr val="721414"/>
          </a:solidFill>
          <a:ln w="12700">
            <a:solidFill>
              <a:srgbClr val="721414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07" name="Titolo Sezione"/>
          <p:cNvSpPr txBox="1"/>
          <p:nvPr/>
        </p:nvSpPr>
        <p:spPr>
          <a:xfrm>
            <a:off x="557064" y="418044"/>
            <a:ext cx="11609060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sz="4500" b="1" spc="-90">
                <a:solidFill>
                  <a:srgbClr val="FFFFFF"/>
                </a:solidFill>
              </a:defRPr>
            </a:lvl1pPr>
          </a:lstStyle>
          <a:p>
            <a:r>
              <a:rPr lang="it-IT" dirty="0"/>
              <a:t>Punti chiave</a:t>
            </a:r>
          </a:p>
        </p:txBody>
      </p:sp>
      <p:pic>
        <p:nvPicPr>
          <p:cNvPr id="313" name="image2.png" descr="image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50846" y="149169"/>
            <a:ext cx="2208780" cy="1063532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Prof. Nome Cognome…">
            <a:extLst>
              <a:ext uri="{FF2B5EF4-FFF2-40B4-BE49-F238E27FC236}">
                <a16:creationId xmlns:a16="http://schemas.microsoft.com/office/drawing/2014/main" id="{8A1143D9-0E4F-9598-C1B5-25994A868764}"/>
              </a:ext>
            </a:extLst>
          </p:cNvPr>
          <p:cNvSpPr txBox="1"/>
          <p:nvPr/>
        </p:nvSpPr>
        <p:spPr>
          <a:xfrm>
            <a:off x="5415287" y="2562080"/>
            <a:ext cx="6750837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ctr" defTabSz="534190">
              <a:lnSpc>
                <a:spcPct val="100000"/>
              </a:lnSpc>
              <a:spcBef>
                <a:spcPts val="0"/>
              </a:spcBef>
              <a:defRPr sz="2900" b="1">
                <a:solidFill>
                  <a:srgbClr val="303030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sz="2400" dirty="0"/>
              <a:t>Essere d’ausilio nell’insegnamento di argomenti difficili da dimostrare nella realtà</a:t>
            </a:r>
          </a:p>
        </p:txBody>
      </p:sp>
      <p:sp>
        <p:nvSpPr>
          <p:cNvPr id="3" name="Prof. Nome Cognome…">
            <a:extLst>
              <a:ext uri="{FF2B5EF4-FFF2-40B4-BE49-F238E27FC236}">
                <a16:creationId xmlns:a16="http://schemas.microsoft.com/office/drawing/2014/main" id="{66852488-FFDD-7D1A-D952-A857F44956B7}"/>
              </a:ext>
            </a:extLst>
          </p:cNvPr>
          <p:cNvSpPr txBox="1"/>
          <p:nvPr/>
        </p:nvSpPr>
        <p:spPr>
          <a:xfrm>
            <a:off x="768852" y="1769622"/>
            <a:ext cx="5993369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ctr" defTabSz="534190">
              <a:lnSpc>
                <a:spcPct val="100000"/>
              </a:lnSpc>
              <a:spcBef>
                <a:spcPts val="0"/>
              </a:spcBef>
              <a:defRPr sz="2900" b="1">
                <a:solidFill>
                  <a:srgbClr val="303030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sz="2400" dirty="0"/>
              <a:t>Coinvolgere e stimolare gli studenti</a:t>
            </a:r>
          </a:p>
        </p:txBody>
      </p:sp>
      <p:sp>
        <p:nvSpPr>
          <p:cNvPr id="4" name="Prof. Nome Cognome…">
            <a:extLst>
              <a:ext uri="{FF2B5EF4-FFF2-40B4-BE49-F238E27FC236}">
                <a16:creationId xmlns:a16="http://schemas.microsoft.com/office/drawing/2014/main" id="{B52EE0CC-56C0-9392-C9BF-C145FE09156B}"/>
              </a:ext>
            </a:extLst>
          </p:cNvPr>
          <p:cNvSpPr txBox="1"/>
          <p:nvPr/>
        </p:nvSpPr>
        <p:spPr>
          <a:xfrm>
            <a:off x="6233964" y="7078589"/>
            <a:ext cx="5932160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ctr" defTabSz="534190">
              <a:lnSpc>
                <a:spcPct val="100000"/>
              </a:lnSpc>
              <a:spcBef>
                <a:spcPts val="0"/>
              </a:spcBef>
              <a:defRPr sz="2900" b="1">
                <a:solidFill>
                  <a:srgbClr val="303030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sz="2400" dirty="0"/>
              <a:t>Permettere l’incremento della creatività e dell’immaginazione degli studenti</a:t>
            </a:r>
          </a:p>
        </p:txBody>
      </p:sp>
      <p:sp>
        <p:nvSpPr>
          <p:cNvPr id="6" name="Prof. Nome Cognome…">
            <a:extLst>
              <a:ext uri="{FF2B5EF4-FFF2-40B4-BE49-F238E27FC236}">
                <a16:creationId xmlns:a16="http://schemas.microsoft.com/office/drawing/2014/main" id="{6CEE3CD7-E891-6769-5954-339D9C79A7B6}"/>
              </a:ext>
            </a:extLst>
          </p:cNvPr>
          <p:cNvSpPr txBox="1"/>
          <p:nvPr/>
        </p:nvSpPr>
        <p:spPr>
          <a:xfrm>
            <a:off x="498550" y="6043667"/>
            <a:ext cx="6209185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ctr" defTabSz="534190">
              <a:lnSpc>
                <a:spcPct val="100000"/>
              </a:lnSpc>
              <a:spcBef>
                <a:spcPts val="0"/>
              </a:spcBef>
              <a:defRPr sz="2900" b="1">
                <a:solidFill>
                  <a:srgbClr val="303030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sz="2400" dirty="0"/>
              <a:t>Far progredire la cooperazione e le interazioni tra studenti e istruttori</a:t>
            </a:r>
          </a:p>
        </p:txBody>
      </p:sp>
      <p:pic>
        <p:nvPicPr>
          <p:cNvPr id="7" name="email.png" descr="email.png">
            <a:extLst>
              <a:ext uri="{FF2B5EF4-FFF2-40B4-BE49-F238E27FC236}">
                <a16:creationId xmlns:a16="http://schemas.microsoft.com/office/drawing/2014/main" id="{061C1BB2-FB82-4151-460B-0272BAB18A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092" y="8812099"/>
            <a:ext cx="254001" cy="25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8" name="linkedin(1).png" descr="linkedin(1).png">
            <a:extLst>
              <a:ext uri="{FF2B5EF4-FFF2-40B4-BE49-F238E27FC236}">
                <a16:creationId xmlns:a16="http://schemas.microsoft.com/office/drawing/2014/main" id="{44BCC7ED-A175-476F-E382-B4A34CE672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852" y="9140462"/>
            <a:ext cx="279401" cy="279401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Titolo Tesi…">
            <a:extLst>
              <a:ext uri="{FF2B5EF4-FFF2-40B4-BE49-F238E27FC236}">
                <a16:creationId xmlns:a16="http://schemas.microsoft.com/office/drawing/2014/main" id="{89F5920C-C336-D993-E541-7BF6EC8ABB68}"/>
              </a:ext>
            </a:extLst>
          </p:cNvPr>
          <p:cNvSpPr txBox="1"/>
          <p:nvPr/>
        </p:nvSpPr>
        <p:spPr>
          <a:xfrm>
            <a:off x="7725133" y="8553413"/>
            <a:ext cx="4735016" cy="10692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</a:defRPr>
            </a:pPr>
            <a:r>
              <a:rPr lang="it-IT" sz="1800" dirty="0">
                <a:latin typeface="+mj-lt"/>
              </a:rPr>
              <a:t>Il Metaverso applicato alla didattica</a:t>
            </a:r>
            <a:endParaRPr dirty="0"/>
          </a:p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</a:defRPr>
            </a:pPr>
            <a:r>
              <a:rPr lang="it-IT" dirty="0"/>
              <a:t>Valentina Annunziata</a:t>
            </a:r>
            <a:br>
              <a:rPr dirty="0"/>
            </a:br>
            <a:r>
              <a:rPr dirty="0" err="1"/>
              <a:t>Università</a:t>
            </a:r>
            <a:r>
              <a:rPr dirty="0"/>
              <a:t> </a:t>
            </a:r>
            <a:r>
              <a:rPr dirty="0" err="1"/>
              <a:t>degli</a:t>
            </a:r>
            <a:r>
              <a:rPr dirty="0"/>
              <a:t> </a:t>
            </a:r>
            <a:r>
              <a:rPr dirty="0" err="1"/>
              <a:t>Studi</a:t>
            </a:r>
            <a:r>
              <a:rPr dirty="0"/>
              <a:t> di Salerno</a:t>
            </a:r>
          </a:p>
        </p:txBody>
      </p:sp>
      <p:pic>
        <p:nvPicPr>
          <p:cNvPr id="11" name="Immagine 10" descr="Immagine che contiene testo, elmetto&#10;&#10;Descrizione generata automaticamente">
            <a:extLst>
              <a:ext uri="{FF2B5EF4-FFF2-40B4-BE49-F238E27FC236}">
                <a16:creationId xmlns:a16="http://schemas.microsoft.com/office/drawing/2014/main" id="{F38DB68C-ABA2-8561-C9CA-195A481C8A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3964" y="3622854"/>
            <a:ext cx="2520000" cy="2520000"/>
          </a:xfrm>
          <a:prstGeom prst="rect">
            <a:avLst/>
          </a:prstGeom>
        </p:spPr>
      </p:pic>
      <p:sp>
        <p:nvSpPr>
          <p:cNvPr id="12" name="QR code che riporta al PDF della tua tesi —&gt;">
            <a:extLst>
              <a:ext uri="{FF2B5EF4-FFF2-40B4-BE49-F238E27FC236}">
                <a16:creationId xmlns:a16="http://schemas.microsoft.com/office/drawing/2014/main" id="{FD2A0174-8619-70CD-2A84-2192529C6715}"/>
              </a:ext>
            </a:extLst>
          </p:cNvPr>
          <p:cNvSpPr txBox="1"/>
          <p:nvPr/>
        </p:nvSpPr>
        <p:spPr>
          <a:xfrm>
            <a:off x="921253" y="8701217"/>
            <a:ext cx="7917068" cy="10692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r>
              <a:rPr lang="it-IT" dirty="0">
                <a:hlinkClick r:id="rId7"/>
              </a:rPr>
              <a:t>v.annunziata17@studenti.unisa.it</a:t>
            </a:r>
            <a:endParaRPr lang="it-IT" dirty="0"/>
          </a:p>
          <a:p>
            <a:r>
              <a:rPr lang="it-IT" u="sng" dirty="0"/>
              <a:t>https://www.linkedin.com/in/valentina-annunziata-b3439b243</a:t>
            </a:r>
          </a:p>
          <a:p>
            <a:endParaRPr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Rettangolo"/>
          <p:cNvSpPr/>
          <p:nvPr/>
        </p:nvSpPr>
        <p:spPr>
          <a:xfrm>
            <a:off x="-6928" y="8409003"/>
            <a:ext cx="13018657" cy="1358093"/>
          </a:xfrm>
          <a:prstGeom prst="rect">
            <a:avLst/>
          </a:prstGeom>
          <a:solidFill>
            <a:srgbClr val="721414"/>
          </a:solidFill>
          <a:ln w="12700">
            <a:solidFill>
              <a:srgbClr val="721414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02" name="Rettangolo"/>
          <p:cNvSpPr/>
          <p:nvPr/>
        </p:nvSpPr>
        <p:spPr>
          <a:xfrm>
            <a:off x="-13857" y="1890"/>
            <a:ext cx="13018657" cy="1358090"/>
          </a:xfrm>
          <a:prstGeom prst="rect">
            <a:avLst/>
          </a:prstGeom>
          <a:solidFill>
            <a:srgbClr val="721414"/>
          </a:solidFill>
          <a:ln w="12700">
            <a:solidFill>
              <a:srgbClr val="721414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07" name="Titolo Sezione"/>
          <p:cNvSpPr txBox="1"/>
          <p:nvPr/>
        </p:nvSpPr>
        <p:spPr>
          <a:xfrm>
            <a:off x="557064" y="418044"/>
            <a:ext cx="11609060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sz="4500" b="1" spc="-90">
                <a:solidFill>
                  <a:srgbClr val="FFFFFF"/>
                </a:solidFill>
              </a:defRPr>
            </a:lvl1pPr>
          </a:lstStyle>
          <a:p>
            <a:r>
              <a:rPr lang="it-IT" dirty="0"/>
              <a:t>Tecnologie immersive</a:t>
            </a:r>
          </a:p>
        </p:txBody>
      </p:sp>
      <p:pic>
        <p:nvPicPr>
          <p:cNvPr id="313" name="image2.png" descr="image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50846" y="149169"/>
            <a:ext cx="2208780" cy="1063532"/>
          </a:xfrm>
          <a:prstGeom prst="rect">
            <a:avLst/>
          </a:prstGeom>
          <a:ln w="12700">
            <a:miter lim="400000"/>
          </a:ln>
        </p:spPr>
      </p:pic>
      <p:pic>
        <p:nvPicPr>
          <p:cNvPr id="8" name="Immagine 7" descr="Immagine che contiene occhiali&#10;&#10;Descrizione generata automaticamente">
            <a:extLst>
              <a:ext uri="{FF2B5EF4-FFF2-40B4-BE49-F238E27FC236}">
                <a16:creationId xmlns:a16="http://schemas.microsoft.com/office/drawing/2014/main" id="{B46CEDE9-6036-5487-B062-A056F3C041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0622" y="4732131"/>
            <a:ext cx="1800000" cy="1800000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D8AE59CD-2A99-0514-5605-71FBF67E75E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5133" y="5166860"/>
            <a:ext cx="4168000" cy="1609770"/>
          </a:xfrm>
          <a:prstGeom prst="rect">
            <a:avLst/>
          </a:prstGeom>
        </p:spPr>
      </p:pic>
      <p:pic>
        <p:nvPicPr>
          <p:cNvPr id="12" name="Immagine 11" descr="Immagine che contiene interno, computer, computer&#10;&#10;Descrizione generata automaticamente">
            <a:extLst>
              <a:ext uri="{FF2B5EF4-FFF2-40B4-BE49-F238E27FC236}">
                <a16:creationId xmlns:a16="http://schemas.microsoft.com/office/drawing/2014/main" id="{934D7F69-C5EC-0927-F12A-526E4CD9FF8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1594" y="1616852"/>
            <a:ext cx="3780000" cy="2520000"/>
          </a:xfrm>
          <a:prstGeom prst="rect">
            <a:avLst/>
          </a:prstGeom>
        </p:spPr>
      </p:pic>
      <p:pic>
        <p:nvPicPr>
          <p:cNvPr id="14" name="Immagine 13" descr="Immagine che contiene testo, elettronica, computer, schermata&#10;&#10;Descrizione generata automaticamente">
            <a:extLst>
              <a:ext uri="{FF2B5EF4-FFF2-40B4-BE49-F238E27FC236}">
                <a16:creationId xmlns:a16="http://schemas.microsoft.com/office/drawing/2014/main" id="{938CE793-A6DC-C3A8-D35F-B8515E168A1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2399" y="5769225"/>
            <a:ext cx="4480000" cy="2520000"/>
          </a:xfrm>
          <a:prstGeom prst="rect">
            <a:avLst/>
          </a:prstGeom>
        </p:spPr>
      </p:pic>
      <p:pic>
        <p:nvPicPr>
          <p:cNvPr id="16" name="Immagine 15" descr="Immagine che contiene testo, monitor&#10;&#10;Descrizione generata automaticamente">
            <a:extLst>
              <a:ext uri="{FF2B5EF4-FFF2-40B4-BE49-F238E27FC236}">
                <a16:creationId xmlns:a16="http://schemas.microsoft.com/office/drawing/2014/main" id="{266DA036-9C9E-CE8C-BC6E-F50113618855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2158" y="1525777"/>
            <a:ext cx="2520000" cy="2520000"/>
          </a:xfrm>
          <a:prstGeom prst="rect">
            <a:avLst/>
          </a:prstGeom>
        </p:spPr>
      </p:pic>
      <p:pic>
        <p:nvPicPr>
          <p:cNvPr id="3" name="email.png" descr="email.png">
            <a:extLst>
              <a:ext uri="{FF2B5EF4-FFF2-40B4-BE49-F238E27FC236}">
                <a16:creationId xmlns:a16="http://schemas.microsoft.com/office/drawing/2014/main" id="{C607CF8E-741D-BD8C-530E-92E736C4DDE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7092" y="8812099"/>
            <a:ext cx="254001" cy="25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" name="linkedin(1).png" descr="linkedin(1).png">
            <a:extLst>
              <a:ext uri="{FF2B5EF4-FFF2-40B4-BE49-F238E27FC236}">
                <a16:creationId xmlns:a16="http://schemas.microsoft.com/office/drawing/2014/main" id="{E0B7D334-F4BF-AC0A-F2DA-25AEA12F50A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1852" y="9140462"/>
            <a:ext cx="279401" cy="279401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Titolo Tesi…">
            <a:extLst>
              <a:ext uri="{FF2B5EF4-FFF2-40B4-BE49-F238E27FC236}">
                <a16:creationId xmlns:a16="http://schemas.microsoft.com/office/drawing/2014/main" id="{40AEA36F-EF96-F46C-7CB4-49CDEBEA3EC6}"/>
              </a:ext>
            </a:extLst>
          </p:cNvPr>
          <p:cNvSpPr txBox="1"/>
          <p:nvPr/>
        </p:nvSpPr>
        <p:spPr>
          <a:xfrm>
            <a:off x="7725133" y="8553413"/>
            <a:ext cx="4735016" cy="10692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</a:defRPr>
            </a:pPr>
            <a:r>
              <a:rPr lang="it-IT" sz="1800" dirty="0">
                <a:latin typeface="+mj-lt"/>
              </a:rPr>
              <a:t>Il Metaverso applicato alla didattica</a:t>
            </a:r>
            <a:endParaRPr dirty="0"/>
          </a:p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</a:defRPr>
            </a:pPr>
            <a:r>
              <a:rPr lang="it-IT" dirty="0"/>
              <a:t>Valentina Annunziata</a:t>
            </a:r>
            <a:br>
              <a:rPr dirty="0"/>
            </a:br>
            <a:r>
              <a:rPr dirty="0" err="1"/>
              <a:t>Università</a:t>
            </a:r>
            <a:r>
              <a:rPr dirty="0"/>
              <a:t> </a:t>
            </a:r>
            <a:r>
              <a:rPr dirty="0" err="1"/>
              <a:t>degli</a:t>
            </a:r>
            <a:r>
              <a:rPr dirty="0"/>
              <a:t> </a:t>
            </a:r>
            <a:r>
              <a:rPr dirty="0" err="1"/>
              <a:t>Studi</a:t>
            </a:r>
            <a:r>
              <a:rPr dirty="0"/>
              <a:t> di Salerno</a:t>
            </a:r>
          </a:p>
        </p:txBody>
      </p:sp>
      <p:sp>
        <p:nvSpPr>
          <p:cNvPr id="7" name="QR code che riporta al PDF della tua tesi —&gt;">
            <a:extLst>
              <a:ext uri="{FF2B5EF4-FFF2-40B4-BE49-F238E27FC236}">
                <a16:creationId xmlns:a16="http://schemas.microsoft.com/office/drawing/2014/main" id="{74A9C5BA-8860-A76E-F7F2-8A99C492E154}"/>
              </a:ext>
            </a:extLst>
          </p:cNvPr>
          <p:cNvSpPr txBox="1"/>
          <p:nvPr/>
        </p:nvSpPr>
        <p:spPr>
          <a:xfrm>
            <a:off x="921253" y="8701217"/>
            <a:ext cx="7917068" cy="10692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r>
              <a:rPr lang="it-IT" dirty="0">
                <a:hlinkClick r:id="rId11"/>
              </a:rPr>
              <a:t>v.annunziata17@studenti.unisa.it</a:t>
            </a:r>
            <a:endParaRPr lang="it-IT" dirty="0"/>
          </a:p>
          <a:p>
            <a:r>
              <a:rPr lang="it-IT" u="sng" dirty="0"/>
              <a:t>https://www.linkedin.com/in/valentina-annunziata-b3439b243</a:t>
            </a:r>
          </a:p>
          <a:p>
            <a:endParaRPr dirty="0"/>
          </a:p>
        </p:txBody>
      </p:sp>
      <p:pic>
        <p:nvPicPr>
          <p:cNvPr id="13" name="Immagine 12" descr="Immagine che contiene logo&#10;&#10;Descrizione generata automaticamente">
            <a:extLst>
              <a:ext uri="{FF2B5EF4-FFF2-40B4-BE49-F238E27FC236}">
                <a16:creationId xmlns:a16="http://schemas.microsoft.com/office/drawing/2014/main" id="{B0C84940-F642-4235-B5EC-B7D4411D77B1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6667" y="3962398"/>
            <a:ext cx="3657607" cy="1828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00364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Rettangolo"/>
          <p:cNvSpPr/>
          <p:nvPr/>
        </p:nvSpPr>
        <p:spPr>
          <a:xfrm>
            <a:off x="-6928" y="8409003"/>
            <a:ext cx="13018657" cy="1358093"/>
          </a:xfrm>
          <a:prstGeom prst="rect">
            <a:avLst/>
          </a:prstGeom>
          <a:solidFill>
            <a:srgbClr val="721414"/>
          </a:solidFill>
          <a:ln w="12700">
            <a:solidFill>
              <a:srgbClr val="721414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pic>
        <p:nvPicPr>
          <p:cNvPr id="6" name="Immagine 5" descr="Immagine che contiene persona&#10;&#10;Descrizione generata automaticamente">
            <a:extLst>
              <a:ext uri="{FF2B5EF4-FFF2-40B4-BE49-F238E27FC236}">
                <a16:creationId xmlns:a16="http://schemas.microsoft.com/office/drawing/2014/main" id="{5075FEE2-45EC-AF71-523D-5935922F54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086" y="3644153"/>
            <a:ext cx="5127596" cy="2880000"/>
          </a:xfrm>
          <a:prstGeom prst="rect">
            <a:avLst/>
          </a:prstGeom>
        </p:spPr>
      </p:pic>
      <p:pic>
        <p:nvPicPr>
          <p:cNvPr id="9" name="Immagine 8" descr="Immagine che contiene scuro, cielo notturno&#10;&#10;Descrizione generata automaticamente">
            <a:extLst>
              <a:ext uri="{FF2B5EF4-FFF2-40B4-BE49-F238E27FC236}">
                <a16:creationId xmlns:a16="http://schemas.microsoft.com/office/drawing/2014/main" id="{7CB66389-269D-54A7-2BF6-F9017D48961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086" y="3644153"/>
            <a:ext cx="5120000" cy="2880000"/>
          </a:xfrm>
          <a:prstGeom prst="rect">
            <a:avLst/>
          </a:prstGeom>
        </p:spPr>
      </p:pic>
      <p:sp>
        <p:nvSpPr>
          <p:cNvPr id="302" name="Rettangolo"/>
          <p:cNvSpPr/>
          <p:nvPr/>
        </p:nvSpPr>
        <p:spPr>
          <a:xfrm>
            <a:off x="-13857" y="1890"/>
            <a:ext cx="13018657" cy="1358090"/>
          </a:xfrm>
          <a:prstGeom prst="rect">
            <a:avLst/>
          </a:prstGeom>
          <a:solidFill>
            <a:srgbClr val="721414"/>
          </a:solidFill>
          <a:ln w="12700">
            <a:solidFill>
              <a:srgbClr val="721414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07" name="Titolo Sezione"/>
          <p:cNvSpPr txBox="1"/>
          <p:nvPr/>
        </p:nvSpPr>
        <p:spPr>
          <a:xfrm>
            <a:off x="557064" y="418044"/>
            <a:ext cx="11609060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sz="4500" b="1" spc="-90">
                <a:solidFill>
                  <a:srgbClr val="FFFFFF"/>
                </a:solidFill>
              </a:defRPr>
            </a:lvl1pPr>
          </a:lstStyle>
          <a:p>
            <a:r>
              <a:rPr lang="it-IT" dirty="0"/>
              <a:t>Tecnologie immersive</a:t>
            </a:r>
          </a:p>
        </p:txBody>
      </p:sp>
      <p:pic>
        <p:nvPicPr>
          <p:cNvPr id="3" name="Immagine 2" descr="Immagine che contiene scuro, notte&#10;&#10;Descrizione generata automaticamente">
            <a:extLst>
              <a:ext uri="{FF2B5EF4-FFF2-40B4-BE49-F238E27FC236}">
                <a16:creationId xmlns:a16="http://schemas.microsoft.com/office/drawing/2014/main" id="{34C8BE47-BFB8-8010-D9B5-6CC29B8170A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8480" y="3644153"/>
            <a:ext cx="5120000" cy="2880000"/>
          </a:xfrm>
          <a:prstGeom prst="rect">
            <a:avLst/>
          </a:prstGeom>
        </p:spPr>
      </p:pic>
      <p:pic>
        <p:nvPicPr>
          <p:cNvPr id="313" name="image2.png" descr="image2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50846" y="149169"/>
            <a:ext cx="2208780" cy="1063532"/>
          </a:xfrm>
          <a:prstGeom prst="rect">
            <a:avLst/>
          </a:prstGeom>
          <a:ln w="12700">
            <a:miter lim="400000"/>
          </a:ln>
        </p:spPr>
      </p:pic>
      <p:pic>
        <p:nvPicPr>
          <p:cNvPr id="4" name="email.png" descr="email.png">
            <a:extLst>
              <a:ext uri="{FF2B5EF4-FFF2-40B4-BE49-F238E27FC236}">
                <a16:creationId xmlns:a16="http://schemas.microsoft.com/office/drawing/2014/main" id="{4F385C38-6405-2FDA-1261-4E83607FCEE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7092" y="8812099"/>
            <a:ext cx="254001" cy="25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7" name="linkedin(1).png" descr="linkedin(1).png">
            <a:extLst>
              <a:ext uri="{FF2B5EF4-FFF2-40B4-BE49-F238E27FC236}">
                <a16:creationId xmlns:a16="http://schemas.microsoft.com/office/drawing/2014/main" id="{BC41802A-77EA-0329-6054-6EF072D3AA2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1852" y="9140462"/>
            <a:ext cx="279401" cy="279401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Titolo Tesi…">
            <a:extLst>
              <a:ext uri="{FF2B5EF4-FFF2-40B4-BE49-F238E27FC236}">
                <a16:creationId xmlns:a16="http://schemas.microsoft.com/office/drawing/2014/main" id="{76A5EB56-E935-D296-B937-1246A03F604A}"/>
              </a:ext>
            </a:extLst>
          </p:cNvPr>
          <p:cNvSpPr txBox="1"/>
          <p:nvPr/>
        </p:nvSpPr>
        <p:spPr>
          <a:xfrm>
            <a:off x="7725133" y="8553413"/>
            <a:ext cx="4735016" cy="10692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</a:defRPr>
            </a:pPr>
            <a:r>
              <a:rPr lang="it-IT" sz="1800" dirty="0">
                <a:latin typeface="+mj-lt"/>
              </a:rPr>
              <a:t>Il Metaverso applicato alla didattica</a:t>
            </a:r>
            <a:endParaRPr dirty="0"/>
          </a:p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</a:defRPr>
            </a:pPr>
            <a:r>
              <a:rPr lang="it-IT" dirty="0"/>
              <a:t>Valentina Annunziata</a:t>
            </a:r>
            <a:br>
              <a:rPr dirty="0"/>
            </a:br>
            <a:r>
              <a:rPr dirty="0" err="1"/>
              <a:t>Università</a:t>
            </a:r>
            <a:r>
              <a:rPr dirty="0"/>
              <a:t> </a:t>
            </a:r>
            <a:r>
              <a:rPr dirty="0" err="1"/>
              <a:t>degli</a:t>
            </a:r>
            <a:r>
              <a:rPr dirty="0"/>
              <a:t> </a:t>
            </a:r>
            <a:r>
              <a:rPr dirty="0" err="1"/>
              <a:t>Studi</a:t>
            </a:r>
            <a:r>
              <a:rPr dirty="0"/>
              <a:t> di Salerno</a:t>
            </a:r>
          </a:p>
        </p:txBody>
      </p:sp>
      <p:sp>
        <p:nvSpPr>
          <p:cNvPr id="10" name="QR code che riporta al PDF della tua tesi —&gt;">
            <a:extLst>
              <a:ext uri="{FF2B5EF4-FFF2-40B4-BE49-F238E27FC236}">
                <a16:creationId xmlns:a16="http://schemas.microsoft.com/office/drawing/2014/main" id="{169D6CFA-EF98-C6FA-51A4-89B01F746730}"/>
              </a:ext>
            </a:extLst>
          </p:cNvPr>
          <p:cNvSpPr txBox="1"/>
          <p:nvPr/>
        </p:nvSpPr>
        <p:spPr>
          <a:xfrm>
            <a:off x="921253" y="8701217"/>
            <a:ext cx="7917068" cy="10692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r>
              <a:rPr lang="it-IT" dirty="0">
                <a:hlinkClick r:id="rId9"/>
              </a:rPr>
              <a:t>v.annunziata17@studenti.unisa.it</a:t>
            </a:r>
            <a:endParaRPr lang="it-IT" dirty="0"/>
          </a:p>
          <a:p>
            <a:r>
              <a:rPr lang="it-IT" u="sng" dirty="0"/>
              <a:t>https://www.linkedin.com/in/valentina-annunziata-b3439b243</a:t>
            </a:r>
          </a:p>
          <a:p>
            <a:endParaRPr dirty="0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7BEFE11D-34DF-948A-CF20-AAF3033C32C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0805" y="1759303"/>
            <a:ext cx="3795349" cy="1353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07019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Rettangolo"/>
          <p:cNvSpPr/>
          <p:nvPr/>
        </p:nvSpPr>
        <p:spPr>
          <a:xfrm>
            <a:off x="-6928" y="8409003"/>
            <a:ext cx="13018657" cy="1358093"/>
          </a:xfrm>
          <a:prstGeom prst="rect">
            <a:avLst/>
          </a:prstGeom>
          <a:solidFill>
            <a:srgbClr val="721414"/>
          </a:solidFill>
          <a:ln w="12700">
            <a:solidFill>
              <a:srgbClr val="721414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02" name="Rettangolo"/>
          <p:cNvSpPr/>
          <p:nvPr/>
        </p:nvSpPr>
        <p:spPr>
          <a:xfrm>
            <a:off x="-13857" y="1890"/>
            <a:ext cx="13018657" cy="1358090"/>
          </a:xfrm>
          <a:prstGeom prst="rect">
            <a:avLst/>
          </a:prstGeom>
          <a:solidFill>
            <a:srgbClr val="721414"/>
          </a:solidFill>
          <a:ln w="12700">
            <a:solidFill>
              <a:srgbClr val="721414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07" name="Titolo Sezione"/>
          <p:cNvSpPr txBox="1"/>
          <p:nvPr/>
        </p:nvSpPr>
        <p:spPr>
          <a:xfrm>
            <a:off x="557064" y="418044"/>
            <a:ext cx="11609060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sz="4500" b="1" spc="-90">
                <a:solidFill>
                  <a:srgbClr val="FFFFFF"/>
                </a:solidFill>
              </a:defRPr>
            </a:lvl1pPr>
          </a:lstStyle>
          <a:p>
            <a:r>
              <a:rPr lang="it-IT" dirty="0"/>
              <a:t>Tecnologie immersive</a:t>
            </a:r>
          </a:p>
        </p:txBody>
      </p:sp>
      <p:pic>
        <p:nvPicPr>
          <p:cNvPr id="313" name="image2.png" descr="image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50846" y="149169"/>
            <a:ext cx="2208780" cy="1063532"/>
          </a:xfrm>
          <a:prstGeom prst="rect">
            <a:avLst/>
          </a:prstGeom>
          <a:ln w="12700">
            <a:miter lim="400000"/>
          </a:ln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31D1822B-A9B8-3889-A218-640E47F3C6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5471" y="3290812"/>
            <a:ext cx="5120000" cy="2880000"/>
          </a:xfrm>
          <a:prstGeom prst="rect">
            <a:avLst/>
          </a:prstGeom>
        </p:spPr>
      </p:pic>
      <p:pic>
        <p:nvPicPr>
          <p:cNvPr id="4" name="Immagine 3" descr="Immagine che contiene testo, strada&#10;&#10;Descrizione generata automaticamente">
            <a:extLst>
              <a:ext uri="{FF2B5EF4-FFF2-40B4-BE49-F238E27FC236}">
                <a16:creationId xmlns:a16="http://schemas.microsoft.com/office/drawing/2014/main" id="{20203E1C-AC0C-A8C0-EE41-AC24E073DF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4569" y="5001495"/>
            <a:ext cx="5127596" cy="2880000"/>
          </a:xfrm>
          <a:prstGeom prst="rect">
            <a:avLst/>
          </a:prstGeom>
        </p:spPr>
      </p:pic>
      <p:pic>
        <p:nvPicPr>
          <p:cNvPr id="8" name="Immagine 7" descr="Immagine che contiene testo, veicolo militare&#10;&#10;Descrizione generata automaticamente">
            <a:extLst>
              <a:ext uri="{FF2B5EF4-FFF2-40B4-BE49-F238E27FC236}">
                <a16:creationId xmlns:a16="http://schemas.microsoft.com/office/drawing/2014/main" id="{FF9AC58D-4EA2-5FEE-3DB4-7E2987D1DF3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157" y="5001495"/>
            <a:ext cx="5120000" cy="2880000"/>
          </a:xfrm>
          <a:prstGeom prst="rect">
            <a:avLst/>
          </a:prstGeom>
        </p:spPr>
      </p:pic>
      <p:pic>
        <p:nvPicPr>
          <p:cNvPr id="3" name="email.png" descr="email.png">
            <a:extLst>
              <a:ext uri="{FF2B5EF4-FFF2-40B4-BE49-F238E27FC236}">
                <a16:creationId xmlns:a16="http://schemas.microsoft.com/office/drawing/2014/main" id="{0B9F815D-83A5-8678-B455-CF671F44A3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7092" y="8812099"/>
            <a:ext cx="254001" cy="25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linkedin(1).png" descr="linkedin(1).png">
            <a:extLst>
              <a:ext uri="{FF2B5EF4-FFF2-40B4-BE49-F238E27FC236}">
                <a16:creationId xmlns:a16="http://schemas.microsoft.com/office/drawing/2014/main" id="{27D3742B-0668-F7D0-761B-D97BEC0BE22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1852" y="9140462"/>
            <a:ext cx="279401" cy="279401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Titolo Tesi…">
            <a:extLst>
              <a:ext uri="{FF2B5EF4-FFF2-40B4-BE49-F238E27FC236}">
                <a16:creationId xmlns:a16="http://schemas.microsoft.com/office/drawing/2014/main" id="{89AA6D78-BBCA-49E8-B26B-1F87CD2BAC8B}"/>
              </a:ext>
            </a:extLst>
          </p:cNvPr>
          <p:cNvSpPr txBox="1"/>
          <p:nvPr/>
        </p:nvSpPr>
        <p:spPr>
          <a:xfrm>
            <a:off x="7725133" y="8553413"/>
            <a:ext cx="4735016" cy="10692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</a:defRPr>
            </a:pPr>
            <a:r>
              <a:rPr lang="it-IT" sz="1800" dirty="0">
                <a:latin typeface="+mj-lt"/>
              </a:rPr>
              <a:t>Il Metaverso applicato alla didattica</a:t>
            </a:r>
            <a:endParaRPr dirty="0"/>
          </a:p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</a:defRPr>
            </a:pPr>
            <a:r>
              <a:rPr lang="it-IT" dirty="0"/>
              <a:t>Valentina Annunziata</a:t>
            </a:r>
            <a:br>
              <a:rPr dirty="0"/>
            </a:br>
            <a:r>
              <a:rPr dirty="0" err="1"/>
              <a:t>Università</a:t>
            </a:r>
            <a:r>
              <a:rPr dirty="0"/>
              <a:t> </a:t>
            </a:r>
            <a:r>
              <a:rPr dirty="0" err="1"/>
              <a:t>degli</a:t>
            </a:r>
            <a:r>
              <a:rPr dirty="0"/>
              <a:t> </a:t>
            </a:r>
            <a:r>
              <a:rPr dirty="0" err="1"/>
              <a:t>Studi</a:t>
            </a:r>
            <a:r>
              <a:rPr dirty="0"/>
              <a:t> di Salerno</a:t>
            </a:r>
          </a:p>
        </p:txBody>
      </p:sp>
      <p:sp>
        <p:nvSpPr>
          <p:cNvPr id="9" name="QR code che riporta al PDF della tua tesi —&gt;">
            <a:extLst>
              <a:ext uri="{FF2B5EF4-FFF2-40B4-BE49-F238E27FC236}">
                <a16:creationId xmlns:a16="http://schemas.microsoft.com/office/drawing/2014/main" id="{7934ECF1-A63D-7BF3-597F-55226745EBDB}"/>
              </a:ext>
            </a:extLst>
          </p:cNvPr>
          <p:cNvSpPr txBox="1"/>
          <p:nvPr/>
        </p:nvSpPr>
        <p:spPr>
          <a:xfrm>
            <a:off x="921253" y="8701217"/>
            <a:ext cx="7917068" cy="10692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r>
              <a:rPr lang="it-IT" dirty="0">
                <a:hlinkClick r:id="rId9"/>
              </a:rPr>
              <a:t>v.annunziata17@studenti.unisa.it</a:t>
            </a:r>
            <a:endParaRPr lang="it-IT" dirty="0"/>
          </a:p>
          <a:p>
            <a:r>
              <a:rPr lang="it-IT" u="sng" dirty="0"/>
              <a:t>https://www.linkedin.com/in/valentina-annunziata-b3439b243</a:t>
            </a:r>
          </a:p>
          <a:p>
            <a:endParaRPr dirty="0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50B4CEFE-842A-E3A6-5F6C-CED069B1CC4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0805" y="1759303"/>
            <a:ext cx="3795349" cy="1353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33073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testo&#10;&#10;Descrizione generata automaticamente">
            <a:extLst>
              <a:ext uri="{FF2B5EF4-FFF2-40B4-BE49-F238E27FC236}">
                <a16:creationId xmlns:a16="http://schemas.microsoft.com/office/drawing/2014/main" id="{09FF1C22-1FDD-BFCA-0E57-A99A63D15D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2400" y="3735388"/>
            <a:ext cx="4320000" cy="2880000"/>
          </a:xfrm>
          <a:prstGeom prst="rect">
            <a:avLst/>
          </a:prstGeom>
        </p:spPr>
      </p:pic>
      <p:pic>
        <p:nvPicPr>
          <p:cNvPr id="8" name="Immagine 7" descr="Immagine che contiene testo, computer, schermo, scrivania&#10;&#10;Descrizione generata automaticamente">
            <a:extLst>
              <a:ext uri="{FF2B5EF4-FFF2-40B4-BE49-F238E27FC236}">
                <a16:creationId xmlns:a16="http://schemas.microsoft.com/office/drawing/2014/main" id="{B59A4CAF-43AE-B8E8-8867-BBB1DE0623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7095" y="3711373"/>
            <a:ext cx="5116751" cy="2880000"/>
          </a:xfrm>
          <a:prstGeom prst="rect">
            <a:avLst/>
          </a:prstGeom>
        </p:spPr>
      </p:pic>
      <p:pic>
        <p:nvPicPr>
          <p:cNvPr id="13" name="Immagine 12" descr="Immagine che contiene testo, pavimento, interno&#10;&#10;Descrizione generata automaticamente">
            <a:extLst>
              <a:ext uri="{FF2B5EF4-FFF2-40B4-BE49-F238E27FC236}">
                <a16:creationId xmlns:a16="http://schemas.microsoft.com/office/drawing/2014/main" id="{475BD688-BAD8-E614-27D0-E9103715BE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0167" y="3721981"/>
            <a:ext cx="5116751" cy="2880000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6CC233EE-BF6A-E473-D2DC-994811B9079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023" y="3710223"/>
            <a:ext cx="5116751" cy="2880000"/>
          </a:xfrm>
          <a:prstGeom prst="rect">
            <a:avLst/>
          </a:prstGeom>
        </p:spPr>
      </p:pic>
      <p:sp>
        <p:nvSpPr>
          <p:cNvPr id="301" name="Rettangolo"/>
          <p:cNvSpPr/>
          <p:nvPr/>
        </p:nvSpPr>
        <p:spPr>
          <a:xfrm>
            <a:off x="-6928" y="8409003"/>
            <a:ext cx="13018657" cy="1358093"/>
          </a:xfrm>
          <a:prstGeom prst="rect">
            <a:avLst/>
          </a:prstGeom>
          <a:solidFill>
            <a:srgbClr val="721414"/>
          </a:solidFill>
          <a:ln w="12700">
            <a:solidFill>
              <a:srgbClr val="721414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02" name="Rettangolo"/>
          <p:cNvSpPr/>
          <p:nvPr/>
        </p:nvSpPr>
        <p:spPr>
          <a:xfrm>
            <a:off x="-13857" y="1890"/>
            <a:ext cx="13018657" cy="1358090"/>
          </a:xfrm>
          <a:prstGeom prst="rect">
            <a:avLst/>
          </a:prstGeom>
          <a:solidFill>
            <a:srgbClr val="721414"/>
          </a:solidFill>
          <a:ln w="12700">
            <a:solidFill>
              <a:srgbClr val="721414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07" name="Titolo Sezione"/>
          <p:cNvSpPr txBox="1"/>
          <p:nvPr/>
        </p:nvSpPr>
        <p:spPr>
          <a:xfrm>
            <a:off x="557064" y="418044"/>
            <a:ext cx="11609060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sz="4500" b="1" spc="-90">
                <a:solidFill>
                  <a:srgbClr val="FFFFFF"/>
                </a:solidFill>
              </a:defRPr>
            </a:lvl1pPr>
          </a:lstStyle>
          <a:p>
            <a:r>
              <a:rPr lang="it-IT" dirty="0"/>
              <a:t>Tecnologie immersive</a:t>
            </a:r>
          </a:p>
        </p:txBody>
      </p:sp>
      <p:pic>
        <p:nvPicPr>
          <p:cNvPr id="313" name="image2.png" descr="image2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50846" y="149169"/>
            <a:ext cx="2208780" cy="1063532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email.png" descr="email.png">
            <a:extLst>
              <a:ext uri="{FF2B5EF4-FFF2-40B4-BE49-F238E27FC236}">
                <a16:creationId xmlns:a16="http://schemas.microsoft.com/office/drawing/2014/main" id="{1A7D1FBA-F9F8-49E1-2C21-9212AC02B55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7092" y="8812099"/>
            <a:ext cx="254001" cy="25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linkedin(1).png" descr="linkedin(1).png">
            <a:extLst>
              <a:ext uri="{FF2B5EF4-FFF2-40B4-BE49-F238E27FC236}">
                <a16:creationId xmlns:a16="http://schemas.microsoft.com/office/drawing/2014/main" id="{82373947-772D-DB3A-1A33-37C10863737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1852" y="9140462"/>
            <a:ext cx="279401" cy="279401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Titolo Tesi…">
            <a:extLst>
              <a:ext uri="{FF2B5EF4-FFF2-40B4-BE49-F238E27FC236}">
                <a16:creationId xmlns:a16="http://schemas.microsoft.com/office/drawing/2014/main" id="{B83C4F69-7F06-B256-1256-42FB621B43A2}"/>
              </a:ext>
            </a:extLst>
          </p:cNvPr>
          <p:cNvSpPr txBox="1"/>
          <p:nvPr/>
        </p:nvSpPr>
        <p:spPr>
          <a:xfrm>
            <a:off x="7725133" y="8553413"/>
            <a:ext cx="4735016" cy="10692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</a:defRPr>
            </a:pPr>
            <a:r>
              <a:rPr lang="it-IT" sz="1800" dirty="0">
                <a:latin typeface="+mj-lt"/>
              </a:rPr>
              <a:t>Il Metaverso applicato alla didattica</a:t>
            </a:r>
            <a:endParaRPr dirty="0"/>
          </a:p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</a:defRPr>
            </a:pPr>
            <a:r>
              <a:rPr lang="it-IT" dirty="0"/>
              <a:t>Valentina Annunziata</a:t>
            </a:r>
            <a:br>
              <a:rPr dirty="0"/>
            </a:br>
            <a:r>
              <a:rPr dirty="0" err="1"/>
              <a:t>Università</a:t>
            </a:r>
            <a:r>
              <a:rPr dirty="0"/>
              <a:t> </a:t>
            </a:r>
            <a:r>
              <a:rPr dirty="0" err="1"/>
              <a:t>degli</a:t>
            </a:r>
            <a:r>
              <a:rPr dirty="0"/>
              <a:t> </a:t>
            </a:r>
            <a:r>
              <a:rPr dirty="0" err="1"/>
              <a:t>Studi</a:t>
            </a:r>
            <a:r>
              <a:rPr dirty="0"/>
              <a:t> di Salerno</a:t>
            </a:r>
          </a:p>
        </p:txBody>
      </p:sp>
      <p:sp>
        <p:nvSpPr>
          <p:cNvPr id="9" name="QR code che riporta al PDF della tua tesi —&gt;">
            <a:extLst>
              <a:ext uri="{FF2B5EF4-FFF2-40B4-BE49-F238E27FC236}">
                <a16:creationId xmlns:a16="http://schemas.microsoft.com/office/drawing/2014/main" id="{D07560A0-4623-2B80-F325-D24979A008BF}"/>
              </a:ext>
            </a:extLst>
          </p:cNvPr>
          <p:cNvSpPr txBox="1"/>
          <p:nvPr/>
        </p:nvSpPr>
        <p:spPr>
          <a:xfrm>
            <a:off x="921253" y="8701217"/>
            <a:ext cx="7917068" cy="10692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r>
              <a:rPr lang="it-IT" dirty="0">
                <a:hlinkClick r:id="rId10"/>
              </a:rPr>
              <a:t>v.annunziata17@studenti.unisa.it</a:t>
            </a:r>
            <a:endParaRPr lang="it-IT" dirty="0"/>
          </a:p>
          <a:p>
            <a:r>
              <a:rPr lang="it-IT" u="sng" dirty="0"/>
              <a:t>https://www.linkedin.com/in/valentina-annunziata-b3439b243</a:t>
            </a:r>
          </a:p>
          <a:p>
            <a:endParaRPr dirty="0"/>
          </a:p>
        </p:txBody>
      </p:sp>
      <p:pic>
        <p:nvPicPr>
          <p:cNvPr id="10" name="Immagine 9" descr="Immagine che contiene logo&#10;&#10;Descrizione generata automaticamente">
            <a:extLst>
              <a:ext uri="{FF2B5EF4-FFF2-40B4-BE49-F238E27FC236}">
                <a16:creationId xmlns:a16="http://schemas.microsoft.com/office/drawing/2014/main" id="{C4CE517B-214A-C535-E197-9A68683FCC0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4017" y="1976377"/>
            <a:ext cx="3829050" cy="119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54738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White">
  <a:themeElements>
    <a:clrScheme name="Personalizzato 2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FFFFFF"/>
      </a:hlink>
      <a:folHlink>
        <a:srgbClr val="FFFF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Gill Sans Light"/>
        <a:ea typeface="Gill Sans Light"/>
        <a:cs typeface="Gill Sans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1733930" rtl="0" fontAlgn="auto" latinLnBrk="0" hangingPunct="0">
          <a:lnSpc>
            <a:spcPct val="90000"/>
          </a:lnSpc>
          <a:spcBef>
            <a:spcPts val="320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"/>
            <a:ea typeface="Helvetica"/>
            <a:cs typeface="Helvetica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1733930" rtl="0" fontAlgn="auto" latinLnBrk="0" hangingPunct="0">
          <a:lnSpc>
            <a:spcPct val="90000"/>
          </a:lnSpc>
          <a:spcBef>
            <a:spcPts val="320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"/>
            <a:ea typeface="Helvetica"/>
            <a:cs typeface="Helvetica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Gill Sans Light"/>
        <a:ea typeface="Gill Sans Light"/>
        <a:cs typeface="Gill Sans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1733930" rtl="0" fontAlgn="auto" latinLnBrk="0" hangingPunct="0">
          <a:lnSpc>
            <a:spcPct val="90000"/>
          </a:lnSpc>
          <a:spcBef>
            <a:spcPts val="320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"/>
            <a:ea typeface="Helvetica"/>
            <a:cs typeface="Helvetica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1733930" rtl="0" fontAlgn="auto" latinLnBrk="0" hangingPunct="0">
          <a:lnSpc>
            <a:spcPct val="90000"/>
          </a:lnSpc>
          <a:spcBef>
            <a:spcPts val="320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"/>
            <a:ea typeface="Helvetica"/>
            <a:cs typeface="Helvetica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0</TotalTime>
  <Words>667</Words>
  <Application>Microsoft Office PowerPoint</Application>
  <PresentationFormat>Personalizzato</PresentationFormat>
  <Paragraphs>105</Paragraphs>
  <Slides>15</Slides>
  <Notes>15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15</vt:i4>
      </vt:variant>
    </vt:vector>
  </HeadingPairs>
  <TitlesOfParts>
    <vt:vector size="22" baseType="lpstr">
      <vt:lpstr>Gill Sans Light</vt:lpstr>
      <vt:lpstr>Helvetica</vt:lpstr>
      <vt:lpstr>Helvetica Neue</vt:lpstr>
      <vt:lpstr>Helvetica Neue Medium</vt:lpstr>
      <vt:lpstr>Lucida Grande</vt:lpstr>
      <vt:lpstr>Wingdings</vt:lpstr>
      <vt:lpstr>White</vt:lpstr>
      <vt:lpstr> Il Metaverso applicato alla didattica: analisi, sfide e possibili limitazioni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cp:lastModifiedBy>VALENTINA ANNUNZIATA</cp:lastModifiedBy>
  <cp:revision>16</cp:revision>
  <dcterms:modified xsi:type="dcterms:W3CDTF">2023-04-27T09:20:07Z</dcterms:modified>
</cp:coreProperties>
</file>